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95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7DD0C-C06C-468E-9338-7DC861694B85}" type="datetimeFigureOut">
              <a:rPr lang="en-US" smtClean="0"/>
              <a:pPr/>
              <a:t>3/24/2010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51E37BB-53C3-457A-81BD-F6CE18F7A2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7DD0C-C06C-468E-9338-7DC861694B85}" type="datetimeFigureOut">
              <a:rPr lang="en-US" smtClean="0"/>
              <a:pPr/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E37BB-53C3-457A-81BD-F6CE18F7A2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7DD0C-C06C-468E-9338-7DC861694B85}" type="datetimeFigureOut">
              <a:rPr lang="en-US" smtClean="0"/>
              <a:pPr/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E37BB-53C3-457A-81BD-F6CE18F7A2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7DD0C-C06C-468E-9338-7DC861694B85}" type="datetimeFigureOut">
              <a:rPr lang="en-US" smtClean="0"/>
              <a:pPr/>
              <a:t>3/24/2010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51E37BB-53C3-457A-81BD-F6CE18F7A2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7DD0C-C06C-468E-9338-7DC861694B85}" type="datetimeFigureOut">
              <a:rPr lang="en-US" smtClean="0"/>
              <a:pPr/>
              <a:t>3/24/2010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E37BB-53C3-457A-81BD-F6CE18F7A2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7DD0C-C06C-468E-9338-7DC861694B85}" type="datetimeFigureOut">
              <a:rPr lang="en-US" smtClean="0"/>
              <a:pPr/>
              <a:t>3/24/2010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E37BB-53C3-457A-81BD-F6CE18F7A2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7DD0C-C06C-468E-9338-7DC861694B85}" type="datetimeFigureOut">
              <a:rPr lang="en-US" smtClean="0"/>
              <a:pPr/>
              <a:t>3/24/2010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51E37BB-53C3-457A-81BD-F6CE18F7A2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7DD0C-C06C-468E-9338-7DC861694B85}" type="datetimeFigureOut">
              <a:rPr lang="en-US" smtClean="0"/>
              <a:pPr/>
              <a:t>3/24/2010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E37BB-53C3-457A-81BD-F6CE18F7A2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7DD0C-C06C-468E-9338-7DC861694B85}" type="datetimeFigureOut">
              <a:rPr lang="en-US" smtClean="0"/>
              <a:pPr/>
              <a:t>3/24/2010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E37BB-53C3-457A-81BD-F6CE18F7A2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7DD0C-C06C-468E-9338-7DC861694B85}" type="datetimeFigureOut">
              <a:rPr lang="en-US" smtClean="0"/>
              <a:pPr/>
              <a:t>3/24/2010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E37BB-53C3-457A-81BD-F6CE18F7A2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7DD0C-C06C-468E-9338-7DC861694B85}" type="datetimeFigureOut">
              <a:rPr lang="en-US" smtClean="0"/>
              <a:pPr/>
              <a:t>3/24/2010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E37BB-53C3-457A-81BD-F6CE18F7A2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807DD0C-C06C-468E-9338-7DC861694B85}" type="datetimeFigureOut">
              <a:rPr lang="en-US" smtClean="0"/>
              <a:pPr/>
              <a:t>3/24/2010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51E37BB-53C3-457A-81BD-F6CE18F7A2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85800" y="2286000"/>
            <a:ext cx="3810000" cy="3886200"/>
            <a:chOff x="1632" y="1392"/>
            <a:chExt cx="2400" cy="2448"/>
          </a:xfrm>
        </p:grpSpPr>
        <p:sp>
          <p:nvSpPr>
            <p:cNvPr id="9219" name="Oval 3"/>
            <p:cNvSpPr>
              <a:spLocks noChangeArrowheads="1"/>
            </p:cNvSpPr>
            <p:nvPr/>
          </p:nvSpPr>
          <p:spPr bwMode="auto">
            <a:xfrm>
              <a:off x="1632" y="1392"/>
              <a:ext cx="2400" cy="24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0" name="Text Box 4"/>
            <p:cNvSpPr txBox="1">
              <a:spLocks noChangeArrowheads="1"/>
            </p:cNvSpPr>
            <p:nvPr/>
          </p:nvSpPr>
          <p:spPr bwMode="auto">
            <a:xfrm>
              <a:off x="2640" y="1440"/>
              <a:ext cx="52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 dirty="0"/>
                <a:t>12</a:t>
              </a:r>
              <a:endParaRPr lang="en-GB" dirty="0"/>
            </a:p>
          </p:txBody>
        </p:sp>
        <p:sp>
          <p:nvSpPr>
            <p:cNvPr id="9221" name="Text Box 5"/>
            <p:cNvSpPr txBox="1">
              <a:spLocks noChangeArrowheads="1"/>
            </p:cNvSpPr>
            <p:nvPr/>
          </p:nvSpPr>
          <p:spPr bwMode="auto">
            <a:xfrm>
              <a:off x="1728" y="2448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9</a:t>
              </a:r>
              <a:endParaRPr lang="en-GB"/>
            </a:p>
          </p:txBody>
        </p:sp>
        <p:sp>
          <p:nvSpPr>
            <p:cNvPr id="9222" name="Text Box 6"/>
            <p:cNvSpPr txBox="1">
              <a:spLocks noChangeArrowheads="1"/>
            </p:cNvSpPr>
            <p:nvPr/>
          </p:nvSpPr>
          <p:spPr bwMode="auto">
            <a:xfrm>
              <a:off x="3696" y="2400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3</a:t>
              </a:r>
              <a:endParaRPr lang="en-GB"/>
            </a:p>
          </p:txBody>
        </p:sp>
        <p:sp>
          <p:nvSpPr>
            <p:cNvPr id="9223" name="Text Box 7"/>
            <p:cNvSpPr txBox="1">
              <a:spLocks noChangeArrowheads="1"/>
            </p:cNvSpPr>
            <p:nvPr/>
          </p:nvSpPr>
          <p:spPr bwMode="auto">
            <a:xfrm>
              <a:off x="2688" y="3408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6</a:t>
              </a:r>
              <a:endParaRPr lang="en-GB"/>
            </a:p>
          </p:txBody>
        </p:sp>
        <p:sp>
          <p:nvSpPr>
            <p:cNvPr id="9224" name="Text Box 8"/>
            <p:cNvSpPr txBox="1">
              <a:spLocks noChangeArrowheads="1"/>
            </p:cNvSpPr>
            <p:nvPr/>
          </p:nvSpPr>
          <p:spPr bwMode="auto">
            <a:xfrm>
              <a:off x="3264" y="1584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1</a:t>
              </a:r>
              <a:endParaRPr lang="en-GB"/>
            </a:p>
          </p:txBody>
        </p:sp>
        <p:sp>
          <p:nvSpPr>
            <p:cNvPr id="9225" name="Text Box 9"/>
            <p:cNvSpPr txBox="1">
              <a:spLocks noChangeArrowheads="1"/>
            </p:cNvSpPr>
            <p:nvPr/>
          </p:nvSpPr>
          <p:spPr bwMode="auto">
            <a:xfrm>
              <a:off x="3504" y="1920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2</a:t>
              </a:r>
              <a:endParaRPr lang="en-GB"/>
            </a:p>
          </p:txBody>
        </p:sp>
        <p:sp>
          <p:nvSpPr>
            <p:cNvPr id="9226" name="Text Box 10"/>
            <p:cNvSpPr txBox="1">
              <a:spLocks noChangeArrowheads="1"/>
            </p:cNvSpPr>
            <p:nvPr/>
          </p:nvSpPr>
          <p:spPr bwMode="auto">
            <a:xfrm>
              <a:off x="3552" y="2880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4</a:t>
              </a:r>
              <a:endParaRPr lang="en-GB"/>
            </a:p>
          </p:txBody>
        </p:sp>
        <p:sp>
          <p:nvSpPr>
            <p:cNvPr id="9227" name="Text Box 11"/>
            <p:cNvSpPr txBox="1">
              <a:spLocks noChangeArrowheads="1"/>
            </p:cNvSpPr>
            <p:nvPr/>
          </p:nvSpPr>
          <p:spPr bwMode="auto">
            <a:xfrm>
              <a:off x="3216" y="3264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5</a:t>
              </a:r>
              <a:endParaRPr lang="en-GB"/>
            </a:p>
          </p:txBody>
        </p:sp>
        <p:sp>
          <p:nvSpPr>
            <p:cNvPr id="9228" name="Text Box 12"/>
            <p:cNvSpPr txBox="1">
              <a:spLocks noChangeArrowheads="1"/>
            </p:cNvSpPr>
            <p:nvPr/>
          </p:nvSpPr>
          <p:spPr bwMode="auto">
            <a:xfrm>
              <a:off x="2208" y="3264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7</a:t>
              </a:r>
              <a:endParaRPr lang="en-GB"/>
            </a:p>
          </p:txBody>
        </p:sp>
        <p:sp>
          <p:nvSpPr>
            <p:cNvPr id="9229" name="Text Box 13"/>
            <p:cNvSpPr txBox="1">
              <a:spLocks noChangeArrowheads="1"/>
            </p:cNvSpPr>
            <p:nvPr/>
          </p:nvSpPr>
          <p:spPr bwMode="auto">
            <a:xfrm>
              <a:off x="1824" y="2928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8</a:t>
              </a:r>
              <a:endParaRPr lang="en-GB"/>
            </a:p>
          </p:txBody>
        </p:sp>
        <p:sp>
          <p:nvSpPr>
            <p:cNvPr id="9230" name="Text Box 14"/>
            <p:cNvSpPr txBox="1">
              <a:spLocks noChangeArrowheads="1"/>
            </p:cNvSpPr>
            <p:nvPr/>
          </p:nvSpPr>
          <p:spPr bwMode="auto">
            <a:xfrm>
              <a:off x="1824" y="1920"/>
              <a:ext cx="43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10</a:t>
              </a:r>
              <a:endParaRPr lang="en-GB"/>
            </a:p>
          </p:txBody>
        </p:sp>
        <p:sp>
          <p:nvSpPr>
            <p:cNvPr id="9231" name="Text Box 15"/>
            <p:cNvSpPr txBox="1">
              <a:spLocks noChangeArrowheads="1"/>
            </p:cNvSpPr>
            <p:nvPr/>
          </p:nvSpPr>
          <p:spPr bwMode="auto">
            <a:xfrm>
              <a:off x="2160" y="1584"/>
              <a:ext cx="43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 dirty="0"/>
                <a:t>11</a:t>
              </a:r>
              <a:endParaRPr lang="en-GB" dirty="0"/>
            </a:p>
          </p:txBody>
        </p:sp>
        <p:sp>
          <p:nvSpPr>
            <p:cNvPr id="9232" name="Oval 16"/>
            <p:cNvSpPr>
              <a:spLocks noChangeArrowheads="1"/>
            </p:cNvSpPr>
            <p:nvPr/>
          </p:nvSpPr>
          <p:spPr bwMode="auto">
            <a:xfrm>
              <a:off x="2784" y="2544"/>
              <a:ext cx="48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33" name="Line 17"/>
          <p:cNvSpPr>
            <a:spLocks noChangeShapeType="1"/>
          </p:cNvSpPr>
          <p:nvPr/>
        </p:nvSpPr>
        <p:spPr bwMode="auto">
          <a:xfrm rot="707650">
            <a:off x="2590800" y="4267200"/>
            <a:ext cx="609600" cy="1588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 rot="9297749" flipV="1">
            <a:off x="2819400" y="4191000"/>
            <a:ext cx="1588" cy="1066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5" name="AutoShape 19"/>
          <p:cNvSpPr>
            <a:spLocks noChangeArrowheads="1"/>
          </p:cNvSpPr>
          <p:nvPr/>
        </p:nvSpPr>
        <p:spPr bwMode="auto">
          <a:xfrm>
            <a:off x="5410200" y="3352800"/>
            <a:ext cx="2971800" cy="16764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800"/>
              <a:t>:</a:t>
            </a:r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5791200" y="3733800"/>
            <a:ext cx="114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5400">
                <a:solidFill>
                  <a:schemeClr val="accent2"/>
                </a:solidFill>
              </a:rPr>
              <a:t>3</a:t>
            </a:r>
            <a:endParaRPr lang="en-GB"/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6629400" y="3733800"/>
            <a:ext cx="114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5400">
                <a:solidFill>
                  <a:srgbClr val="FF3300"/>
                </a:solidFill>
              </a:rPr>
              <a:t>25</a:t>
            </a:r>
            <a:endParaRPr lang="en-GB">
              <a:solidFill>
                <a:srgbClr val="FF33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143000" y="838200"/>
            <a:ext cx="64008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000" dirty="0" smtClean="0"/>
              <a:t>Es ist funfundzwanzig </a:t>
            </a:r>
            <a:r>
              <a:rPr lang="de-DE" sz="3000" u="sng" dirty="0" smtClean="0"/>
              <a:t>nach</a:t>
            </a:r>
            <a:r>
              <a:rPr lang="de-DE" sz="3000" dirty="0" smtClean="0"/>
              <a:t> drei.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6" grpId="0" autoUpdateAnimBg="0"/>
      <p:bldP spid="9237" grpId="0" autoUpdateAnimBg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85800" y="2286000"/>
            <a:ext cx="3810000" cy="3886200"/>
            <a:chOff x="1632" y="1392"/>
            <a:chExt cx="2400" cy="2448"/>
          </a:xfrm>
        </p:grpSpPr>
        <p:sp>
          <p:nvSpPr>
            <p:cNvPr id="10243" name="Oval 3"/>
            <p:cNvSpPr>
              <a:spLocks noChangeArrowheads="1"/>
            </p:cNvSpPr>
            <p:nvPr/>
          </p:nvSpPr>
          <p:spPr bwMode="auto">
            <a:xfrm>
              <a:off x="1632" y="1392"/>
              <a:ext cx="2400" cy="24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4" name="Text Box 4"/>
            <p:cNvSpPr txBox="1">
              <a:spLocks noChangeArrowheads="1"/>
            </p:cNvSpPr>
            <p:nvPr/>
          </p:nvSpPr>
          <p:spPr bwMode="auto">
            <a:xfrm>
              <a:off x="2640" y="1440"/>
              <a:ext cx="57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 dirty="0"/>
                <a:t>12</a:t>
              </a:r>
              <a:endParaRPr lang="en-GB" dirty="0"/>
            </a:p>
          </p:txBody>
        </p:sp>
        <p:sp>
          <p:nvSpPr>
            <p:cNvPr id="10245" name="Text Box 5"/>
            <p:cNvSpPr txBox="1">
              <a:spLocks noChangeArrowheads="1"/>
            </p:cNvSpPr>
            <p:nvPr/>
          </p:nvSpPr>
          <p:spPr bwMode="auto">
            <a:xfrm>
              <a:off x="1728" y="2448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9</a:t>
              </a:r>
              <a:endParaRPr lang="en-GB"/>
            </a:p>
          </p:txBody>
        </p:sp>
        <p:sp>
          <p:nvSpPr>
            <p:cNvPr id="10246" name="Text Box 6"/>
            <p:cNvSpPr txBox="1">
              <a:spLocks noChangeArrowheads="1"/>
            </p:cNvSpPr>
            <p:nvPr/>
          </p:nvSpPr>
          <p:spPr bwMode="auto">
            <a:xfrm>
              <a:off x="3696" y="2400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3</a:t>
              </a:r>
              <a:endParaRPr lang="en-GB"/>
            </a:p>
          </p:txBody>
        </p:sp>
        <p:sp>
          <p:nvSpPr>
            <p:cNvPr id="10247" name="Text Box 7"/>
            <p:cNvSpPr txBox="1">
              <a:spLocks noChangeArrowheads="1"/>
            </p:cNvSpPr>
            <p:nvPr/>
          </p:nvSpPr>
          <p:spPr bwMode="auto">
            <a:xfrm>
              <a:off x="2688" y="3408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6</a:t>
              </a:r>
              <a:endParaRPr lang="en-GB"/>
            </a:p>
          </p:txBody>
        </p:sp>
        <p:sp>
          <p:nvSpPr>
            <p:cNvPr id="10248" name="Text Box 8"/>
            <p:cNvSpPr txBox="1">
              <a:spLocks noChangeArrowheads="1"/>
            </p:cNvSpPr>
            <p:nvPr/>
          </p:nvSpPr>
          <p:spPr bwMode="auto">
            <a:xfrm>
              <a:off x="3264" y="1584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1</a:t>
              </a:r>
              <a:endParaRPr lang="en-GB"/>
            </a:p>
          </p:txBody>
        </p:sp>
        <p:sp>
          <p:nvSpPr>
            <p:cNvPr id="10249" name="Text Box 9"/>
            <p:cNvSpPr txBox="1">
              <a:spLocks noChangeArrowheads="1"/>
            </p:cNvSpPr>
            <p:nvPr/>
          </p:nvSpPr>
          <p:spPr bwMode="auto">
            <a:xfrm>
              <a:off x="3504" y="1920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2</a:t>
              </a:r>
              <a:endParaRPr lang="en-GB"/>
            </a:p>
          </p:txBody>
        </p:sp>
        <p:sp>
          <p:nvSpPr>
            <p:cNvPr id="10250" name="Text Box 10"/>
            <p:cNvSpPr txBox="1">
              <a:spLocks noChangeArrowheads="1"/>
            </p:cNvSpPr>
            <p:nvPr/>
          </p:nvSpPr>
          <p:spPr bwMode="auto">
            <a:xfrm>
              <a:off x="3552" y="2880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4</a:t>
              </a:r>
              <a:endParaRPr lang="en-GB"/>
            </a:p>
          </p:txBody>
        </p:sp>
        <p:sp>
          <p:nvSpPr>
            <p:cNvPr id="10251" name="Text Box 11"/>
            <p:cNvSpPr txBox="1">
              <a:spLocks noChangeArrowheads="1"/>
            </p:cNvSpPr>
            <p:nvPr/>
          </p:nvSpPr>
          <p:spPr bwMode="auto">
            <a:xfrm>
              <a:off x="3216" y="3264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5</a:t>
              </a:r>
              <a:endParaRPr lang="en-GB"/>
            </a:p>
          </p:txBody>
        </p:sp>
        <p:sp>
          <p:nvSpPr>
            <p:cNvPr id="10252" name="Text Box 12"/>
            <p:cNvSpPr txBox="1">
              <a:spLocks noChangeArrowheads="1"/>
            </p:cNvSpPr>
            <p:nvPr/>
          </p:nvSpPr>
          <p:spPr bwMode="auto">
            <a:xfrm>
              <a:off x="2208" y="3264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7</a:t>
              </a:r>
              <a:endParaRPr lang="en-GB"/>
            </a:p>
          </p:txBody>
        </p:sp>
        <p:sp>
          <p:nvSpPr>
            <p:cNvPr id="10253" name="Text Box 13"/>
            <p:cNvSpPr txBox="1">
              <a:spLocks noChangeArrowheads="1"/>
            </p:cNvSpPr>
            <p:nvPr/>
          </p:nvSpPr>
          <p:spPr bwMode="auto">
            <a:xfrm>
              <a:off x="1824" y="2928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8</a:t>
              </a:r>
              <a:endParaRPr lang="en-GB"/>
            </a:p>
          </p:txBody>
        </p:sp>
        <p:sp>
          <p:nvSpPr>
            <p:cNvPr id="10254" name="Text Box 14"/>
            <p:cNvSpPr txBox="1">
              <a:spLocks noChangeArrowheads="1"/>
            </p:cNvSpPr>
            <p:nvPr/>
          </p:nvSpPr>
          <p:spPr bwMode="auto">
            <a:xfrm>
              <a:off x="1824" y="1920"/>
              <a:ext cx="43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10</a:t>
              </a:r>
              <a:endParaRPr lang="en-GB"/>
            </a:p>
          </p:txBody>
        </p:sp>
        <p:sp>
          <p:nvSpPr>
            <p:cNvPr id="10255" name="Text Box 15"/>
            <p:cNvSpPr txBox="1">
              <a:spLocks noChangeArrowheads="1"/>
            </p:cNvSpPr>
            <p:nvPr/>
          </p:nvSpPr>
          <p:spPr bwMode="auto">
            <a:xfrm>
              <a:off x="2160" y="1584"/>
              <a:ext cx="48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 dirty="0"/>
                <a:t>11</a:t>
              </a:r>
              <a:endParaRPr lang="en-GB" dirty="0"/>
            </a:p>
          </p:txBody>
        </p:sp>
        <p:sp>
          <p:nvSpPr>
            <p:cNvPr id="10256" name="Oval 16"/>
            <p:cNvSpPr>
              <a:spLocks noChangeArrowheads="1"/>
            </p:cNvSpPr>
            <p:nvPr/>
          </p:nvSpPr>
          <p:spPr bwMode="auto">
            <a:xfrm>
              <a:off x="2784" y="2544"/>
              <a:ext cx="48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57" name="Line 17"/>
          <p:cNvSpPr>
            <a:spLocks noChangeShapeType="1"/>
          </p:cNvSpPr>
          <p:nvPr/>
        </p:nvSpPr>
        <p:spPr bwMode="auto">
          <a:xfrm rot="1465149">
            <a:off x="2590800" y="4267200"/>
            <a:ext cx="609600" cy="1588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 rot="10794877" flipV="1">
            <a:off x="2590800" y="4191000"/>
            <a:ext cx="1588" cy="1066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AutoShape 19"/>
          <p:cNvSpPr>
            <a:spLocks noChangeArrowheads="1"/>
          </p:cNvSpPr>
          <p:nvPr/>
        </p:nvSpPr>
        <p:spPr bwMode="auto">
          <a:xfrm>
            <a:off x="5410200" y="3352800"/>
            <a:ext cx="2971800" cy="16764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800"/>
              <a:t>:</a:t>
            </a: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5791200" y="3733800"/>
            <a:ext cx="114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5400">
                <a:solidFill>
                  <a:schemeClr val="accent2"/>
                </a:solidFill>
              </a:rPr>
              <a:t>3</a:t>
            </a:r>
            <a:endParaRPr lang="en-GB"/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6629400" y="3733800"/>
            <a:ext cx="114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5400">
                <a:solidFill>
                  <a:srgbClr val="FF3300"/>
                </a:solidFill>
              </a:rPr>
              <a:t>30</a:t>
            </a:r>
            <a:endParaRPr lang="en-GB">
              <a:solidFill>
                <a:srgbClr val="FF33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296330" y="685800"/>
            <a:ext cx="439987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000" dirty="0" smtClean="0"/>
              <a:t>Es ist dreißig </a:t>
            </a:r>
            <a:r>
              <a:rPr lang="de-DE" sz="3000" u="sng" dirty="0" smtClean="0"/>
              <a:t>nach</a:t>
            </a:r>
            <a:r>
              <a:rPr lang="de-DE" sz="3000" dirty="0" smtClean="0"/>
              <a:t> drei.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0" grpId="0" autoUpdateAnimBg="0"/>
      <p:bldP spid="10261" grpId="0" autoUpdateAnimBg="0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85800" y="2286000"/>
            <a:ext cx="3810000" cy="3886200"/>
            <a:chOff x="1632" y="1392"/>
            <a:chExt cx="2400" cy="2448"/>
          </a:xfrm>
        </p:grpSpPr>
        <p:sp>
          <p:nvSpPr>
            <p:cNvPr id="11267" name="Oval 3"/>
            <p:cNvSpPr>
              <a:spLocks noChangeArrowheads="1"/>
            </p:cNvSpPr>
            <p:nvPr/>
          </p:nvSpPr>
          <p:spPr bwMode="auto">
            <a:xfrm>
              <a:off x="1632" y="1392"/>
              <a:ext cx="2400" cy="24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8" name="Text Box 4"/>
            <p:cNvSpPr txBox="1">
              <a:spLocks noChangeArrowheads="1"/>
            </p:cNvSpPr>
            <p:nvPr/>
          </p:nvSpPr>
          <p:spPr bwMode="auto">
            <a:xfrm>
              <a:off x="2640" y="1440"/>
              <a:ext cx="52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 dirty="0"/>
                <a:t>12</a:t>
              </a:r>
              <a:endParaRPr lang="en-GB" dirty="0"/>
            </a:p>
          </p:txBody>
        </p:sp>
        <p:sp>
          <p:nvSpPr>
            <p:cNvPr id="11269" name="Text Box 5"/>
            <p:cNvSpPr txBox="1">
              <a:spLocks noChangeArrowheads="1"/>
            </p:cNvSpPr>
            <p:nvPr/>
          </p:nvSpPr>
          <p:spPr bwMode="auto">
            <a:xfrm>
              <a:off x="1728" y="2448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9</a:t>
              </a:r>
              <a:endParaRPr lang="en-GB"/>
            </a:p>
          </p:txBody>
        </p:sp>
        <p:sp>
          <p:nvSpPr>
            <p:cNvPr id="11270" name="Text Box 6"/>
            <p:cNvSpPr txBox="1">
              <a:spLocks noChangeArrowheads="1"/>
            </p:cNvSpPr>
            <p:nvPr/>
          </p:nvSpPr>
          <p:spPr bwMode="auto">
            <a:xfrm>
              <a:off x="3696" y="2400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3</a:t>
              </a:r>
              <a:endParaRPr lang="en-GB"/>
            </a:p>
          </p:txBody>
        </p:sp>
        <p:sp>
          <p:nvSpPr>
            <p:cNvPr id="11271" name="Text Box 7"/>
            <p:cNvSpPr txBox="1">
              <a:spLocks noChangeArrowheads="1"/>
            </p:cNvSpPr>
            <p:nvPr/>
          </p:nvSpPr>
          <p:spPr bwMode="auto">
            <a:xfrm>
              <a:off x="2688" y="3408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6</a:t>
              </a:r>
              <a:endParaRPr lang="en-GB"/>
            </a:p>
          </p:txBody>
        </p:sp>
        <p:sp>
          <p:nvSpPr>
            <p:cNvPr id="11272" name="Text Box 8"/>
            <p:cNvSpPr txBox="1">
              <a:spLocks noChangeArrowheads="1"/>
            </p:cNvSpPr>
            <p:nvPr/>
          </p:nvSpPr>
          <p:spPr bwMode="auto">
            <a:xfrm>
              <a:off x="3264" y="1584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1</a:t>
              </a:r>
              <a:endParaRPr lang="en-GB"/>
            </a:p>
          </p:txBody>
        </p:sp>
        <p:sp>
          <p:nvSpPr>
            <p:cNvPr id="11273" name="Text Box 9"/>
            <p:cNvSpPr txBox="1">
              <a:spLocks noChangeArrowheads="1"/>
            </p:cNvSpPr>
            <p:nvPr/>
          </p:nvSpPr>
          <p:spPr bwMode="auto">
            <a:xfrm>
              <a:off x="3504" y="1920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2</a:t>
              </a:r>
              <a:endParaRPr lang="en-GB"/>
            </a:p>
          </p:txBody>
        </p:sp>
        <p:sp>
          <p:nvSpPr>
            <p:cNvPr id="11274" name="Text Box 10"/>
            <p:cNvSpPr txBox="1">
              <a:spLocks noChangeArrowheads="1"/>
            </p:cNvSpPr>
            <p:nvPr/>
          </p:nvSpPr>
          <p:spPr bwMode="auto">
            <a:xfrm>
              <a:off x="3552" y="2880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4</a:t>
              </a:r>
              <a:endParaRPr lang="en-GB"/>
            </a:p>
          </p:txBody>
        </p:sp>
        <p:sp>
          <p:nvSpPr>
            <p:cNvPr id="11275" name="Text Box 11"/>
            <p:cNvSpPr txBox="1">
              <a:spLocks noChangeArrowheads="1"/>
            </p:cNvSpPr>
            <p:nvPr/>
          </p:nvSpPr>
          <p:spPr bwMode="auto">
            <a:xfrm>
              <a:off x="3216" y="3264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5</a:t>
              </a:r>
              <a:endParaRPr lang="en-GB"/>
            </a:p>
          </p:txBody>
        </p:sp>
        <p:sp>
          <p:nvSpPr>
            <p:cNvPr id="11276" name="Text Box 12"/>
            <p:cNvSpPr txBox="1">
              <a:spLocks noChangeArrowheads="1"/>
            </p:cNvSpPr>
            <p:nvPr/>
          </p:nvSpPr>
          <p:spPr bwMode="auto">
            <a:xfrm>
              <a:off x="2208" y="3264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7</a:t>
              </a:r>
              <a:endParaRPr lang="en-GB"/>
            </a:p>
          </p:txBody>
        </p:sp>
        <p:sp>
          <p:nvSpPr>
            <p:cNvPr id="11277" name="Text Box 13"/>
            <p:cNvSpPr txBox="1">
              <a:spLocks noChangeArrowheads="1"/>
            </p:cNvSpPr>
            <p:nvPr/>
          </p:nvSpPr>
          <p:spPr bwMode="auto">
            <a:xfrm>
              <a:off x="1824" y="2928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8</a:t>
              </a:r>
              <a:endParaRPr lang="en-GB"/>
            </a:p>
          </p:txBody>
        </p:sp>
        <p:sp>
          <p:nvSpPr>
            <p:cNvPr id="11278" name="Text Box 14"/>
            <p:cNvSpPr txBox="1">
              <a:spLocks noChangeArrowheads="1"/>
            </p:cNvSpPr>
            <p:nvPr/>
          </p:nvSpPr>
          <p:spPr bwMode="auto">
            <a:xfrm>
              <a:off x="1824" y="1920"/>
              <a:ext cx="43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10</a:t>
              </a:r>
              <a:endParaRPr lang="en-GB"/>
            </a:p>
          </p:txBody>
        </p:sp>
        <p:sp>
          <p:nvSpPr>
            <p:cNvPr id="11279" name="Text Box 15"/>
            <p:cNvSpPr txBox="1">
              <a:spLocks noChangeArrowheads="1"/>
            </p:cNvSpPr>
            <p:nvPr/>
          </p:nvSpPr>
          <p:spPr bwMode="auto">
            <a:xfrm>
              <a:off x="2160" y="1584"/>
              <a:ext cx="48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 dirty="0"/>
                <a:t>11</a:t>
              </a:r>
              <a:endParaRPr lang="en-GB" dirty="0"/>
            </a:p>
          </p:txBody>
        </p:sp>
        <p:sp>
          <p:nvSpPr>
            <p:cNvPr id="11280" name="Oval 16"/>
            <p:cNvSpPr>
              <a:spLocks noChangeArrowheads="1"/>
            </p:cNvSpPr>
            <p:nvPr/>
          </p:nvSpPr>
          <p:spPr bwMode="auto">
            <a:xfrm>
              <a:off x="2784" y="2544"/>
              <a:ext cx="48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81" name="Line 17"/>
          <p:cNvSpPr>
            <a:spLocks noChangeShapeType="1"/>
          </p:cNvSpPr>
          <p:nvPr/>
        </p:nvSpPr>
        <p:spPr bwMode="auto">
          <a:xfrm rot="1617461">
            <a:off x="2514600" y="4267200"/>
            <a:ext cx="609600" cy="1588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 rot="12376064" flipV="1">
            <a:off x="2362200" y="4114800"/>
            <a:ext cx="1588" cy="1066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3" name="AutoShape 19"/>
          <p:cNvSpPr>
            <a:spLocks noChangeArrowheads="1"/>
          </p:cNvSpPr>
          <p:nvPr/>
        </p:nvSpPr>
        <p:spPr bwMode="auto">
          <a:xfrm>
            <a:off x="5410200" y="3352800"/>
            <a:ext cx="2971800" cy="16764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800"/>
              <a:t>:</a:t>
            </a:r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5791200" y="3733800"/>
            <a:ext cx="114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5400">
                <a:solidFill>
                  <a:schemeClr val="accent2"/>
                </a:solidFill>
              </a:rPr>
              <a:t>3</a:t>
            </a:r>
            <a:endParaRPr lang="en-GB"/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6629400" y="3733800"/>
            <a:ext cx="114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5400">
                <a:solidFill>
                  <a:srgbClr val="FF3300"/>
                </a:solidFill>
              </a:rPr>
              <a:t>35</a:t>
            </a:r>
            <a:endParaRPr lang="en-GB">
              <a:solidFill>
                <a:srgbClr val="FF33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371600" y="1143000"/>
            <a:ext cx="54102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000" b="1" dirty="0" smtClean="0"/>
              <a:t>Es ist fünfundzwanzig </a:t>
            </a:r>
            <a:r>
              <a:rPr lang="de-DE" sz="3000" b="1" u="sng" dirty="0" smtClean="0"/>
              <a:t>vor </a:t>
            </a:r>
            <a:r>
              <a:rPr lang="de-DE" sz="3000" b="1" dirty="0" smtClean="0"/>
              <a:t>vier.</a:t>
            </a:r>
            <a:endParaRPr 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4" grpId="0" autoUpdateAnimBg="0"/>
      <p:bldP spid="11285" grpId="0" autoUpdateAnimBg="0"/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85800" y="2286000"/>
            <a:ext cx="3810000" cy="3886200"/>
            <a:chOff x="1632" y="1392"/>
            <a:chExt cx="2400" cy="2448"/>
          </a:xfrm>
        </p:grpSpPr>
        <p:sp>
          <p:nvSpPr>
            <p:cNvPr id="12291" name="Oval 3"/>
            <p:cNvSpPr>
              <a:spLocks noChangeArrowheads="1"/>
            </p:cNvSpPr>
            <p:nvPr/>
          </p:nvSpPr>
          <p:spPr bwMode="auto">
            <a:xfrm>
              <a:off x="1632" y="1392"/>
              <a:ext cx="2400" cy="24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2" name="Text Box 4"/>
            <p:cNvSpPr txBox="1">
              <a:spLocks noChangeArrowheads="1"/>
            </p:cNvSpPr>
            <p:nvPr/>
          </p:nvSpPr>
          <p:spPr bwMode="auto">
            <a:xfrm>
              <a:off x="2640" y="1440"/>
              <a:ext cx="52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 dirty="0"/>
                <a:t>12</a:t>
              </a:r>
              <a:endParaRPr lang="en-GB" dirty="0"/>
            </a:p>
          </p:txBody>
        </p:sp>
        <p:sp>
          <p:nvSpPr>
            <p:cNvPr id="12293" name="Text Box 5"/>
            <p:cNvSpPr txBox="1">
              <a:spLocks noChangeArrowheads="1"/>
            </p:cNvSpPr>
            <p:nvPr/>
          </p:nvSpPr>
          <p:spPr bwMode="auto">
            <a:xfrm>
              <a:off x="1728" y="2448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9</a:t>
              </a:r>
              <a:endParaRPr lang="en-GB"/>
            </a:p>
          </p:txBody>
        </p:sp>
        <p:sp>
          <p:nvSpPr>
            <p:cNvPr id="12294" name="Text Box 6"/>
            <p:cNvSpPr txBox="1">
              <a:spLocks noChangeArrowheads="1"/>
            </p:cNvSpPr>
            <p:nvPr/>
          </p:nvSpPr>
          <p:spPr bwMode="auto">
            <a:xfrm>
              <a:off x="3696" y="2400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3</a:t>
              </a:r>
              <a:endParaRPr lang="en-GB"/>
            </a:p>
          </p:txBody>
        </p:sp>
        <p:sp>
          <p:nvSpPr>
            <p:cNvPr id="12295" name="Text Box 7"/>
            <p:cNvSpPr txBox="1">
              <a:spLocks noChangeArrowheads="1"/>
            </p:cNvSpPr>
            <p:nvPr/>
          </p:nvSpPr>
          <p:spPr bwMode="auto">
            <a:xfrm>
              <a:off x="2688" y="3408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6</a:t>
              </a:r>
              <a:endParaRPr lang="en-GB"/>
            </a:p>
          </p:txBody>
        </p:sp>
        <p:sp>
          <p:nvSpPr>
            <p:cNvPr id="12296" name="Text Box 8"/>
            <p:cNvSpPr txBox="1">
              <a:spLocks noChangeArrowheads="1"/>
            </p:cNvSpPr>
            <p:nvPr/>
          </p:nvSpPr>
          <p:spPr bwMode="auto">
            <a:xfrm>
              <a:off x="3264" y="1584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1</a:t>
              </a:r>
              <a:endParaRPr lang="en-GB"/>
            </a:p>
          </p:txBody>
        </p:sp>
        <p:sp>
          <p:nvSpPr>
            <p:cNvPr id="12297" name="Text Box 9"/>
            <p:cNvSpPr txBox="1">
              <a:spLocks noChangeArrowheads="1"/>
            </p:cNvSpPr>
            <p:nvPr/>
          </p:nvSpPr>
          <p:spPr bwMode="auto">
            <a:xfrm>
              <a:off x="3504" y="1920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2</a:t>
              </a:r>
              <a:endParaRPr lang="en-GB"/>
            </a:p>
          </p:txBody>
        </p:sp>
        <p:sp>
          <p:nvSpPr>
            <p:cNvPr id="12298" name="Text Box 10"/>
            <p:cNvSpPr txBox="1">
              <a:spLocks noChangeArrowheads="1"/>
            </p:cNvSpPr>
            <p:nvPr/>
          </p:nvSpPr>
          <p:spPr bwMode="auto">
            <a:xfrm>
              <a:off x="3552" y="2880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4</a:t>
              </a:r>
              <a:endParaRPr lang="en-GB"/>
            </a:p>
          </p:txBody>
        </p:sp>
        <p:sp>
          <p:nvSpPr>
            <p:cNvPr id="12299" name="Text Box 11"/>
            <p:cNvSpPr txBox="1">
              <a:spLocks noChangeArrowheads="1"/>
            </p:cNvSpPr>
            <p:nvPr/>
          </p:nvSpPr>
          <p:spPr bwMode="auto">
            <a:xfrm>
              <a:off x="3216" y="3264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5</a:t>
              </a:r>
              <a:endParaRPr lang="en-GB"/>
            </a:p>
          </p:txBody>
        </p:sp>
        <p:sp>
          <p:nvSpPr>
            <p:cNvPr id="12300" name="Text Box 12"/>
            <p:cNvSpPr txBox="1">
              <a:spLocks noChangeArrowheads="1"/>
            </p:cNvSpPr>
            <p:nvPr/>
          </p:nvSpPr>
          <p:spPr bwMode="auto">
            <a:xfrm>
              <a:off x="2208" y="3264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7</a:t>
              </a:r>
              <a:endParaRPr lang="en-GB"/>
            </a:p>
          </p:txBody>
        </p:sp>
        <p:sp>
          <p:nvSpPr>
            <p:cNvPr id="12301" name="Text Box 13"/>
            <p:cNvSpPr txBox="1">
              <a:spLocks noChangeArrowheads="1"/>
            </p:cNvSpPr>
            <p:nvPr/>
          </p:nvSpPr>
          <p:spPr bwMode="auto">
            <a:xfrm>
              <a:off x="1824" y="2928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8</a:t>
              </a:r>
              <a:endParaRPr lang="en-GB"/>
            </a:p>
          </p:txBody>
        </p:sp>
        <p:sp>
          <p:nvSpPr>
            <p:cNvPr id="12302" name="Text Box 14"/>
            <p:cNvSpPr txBox="1">
              <a:spLocks noChangeArrowheads="1"/>
            </p:cNvSpPr>
            <p:nvPr/>
          </p:nvSpPr>
          <p:spPr bwMode="auto">
            <a:xfrm>
              <a:off x="1824" y="1920"/>
              <a:ext cx="43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10</a:t>
              </a:r>
              <a:endParaRPr lang="en-GB"/>
            </a:p>
          </p:txBody>
        </p:sp>
        <p:sp>
          <p:nvSpPr>
            <p:cNvPr id="12303" name="Text Box 15"/>
            <p:cNvSpPr txBox="1">
              <a:spLocks noChangeArrowheads="1"/>
            </p:cNvSpPr>
            <p:nvPr/>
          </p:nvSpPr>
          <p:spPr bwMode="auto">
            <a:xfrm>
              <a:off x="2160" y="1584"/>
              <a:ext cx="48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 dirty="0"/>
                <a:t>11</a:t>
              </a:r>
              <a:endParaRPr lang="en-GB" dirty="0"/>
            </a:p>
          </p:txBody>
        </p:sp>
        <p:sp>
          <p:nvSpPr>
            <p:cNvPr id="12304" name="Oval 16"/>
            <p:cNvSpPr>
              <a:spLocks noChangeArrowheads="1"/>
            </p:cNvSpPr>
            <p:nvPr/>
          </p:nvSpPr>
          <p:spPr bwMode="auto">
            <a:xfrm>
              <a:off x="2784" y="2544"/>
              <a:ext cx="48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05" name="Line 17"/>
          <p:cNvSpPr>
            <a:spLocks noChangeShapeType="1"/>
          </p:cNvSpPr>
          <p:nvPr/>
        </p:nvSpPr>
        <p:spPr bwMode="auto">
          <a:xfrm rot="1714938">
            <a:off x="2514600" y="4343400"/>
            <a:ext cx="609600" cy="1588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 rot="14204836" flipV="1">
            <a:off x="2056606" y="3963194"/>
            <a:ext cx="1588" cy="1066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7" name="AutoShape 19"/>
          <p:cNvSpPr>
            <a:spLocks noChangeArrowheads="1"/>
          </p:cNvSpPr>
          <p:nvPr/>
        </p:nvSpPr>
        <p:spPr bwMode="auto">
          <a:xfrm>
            <a:off x="5410200" y="3352800"/>
            <a:ext cx="2971800" cy="16764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800"/>
              <a:t>:</a:t>
            </a: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5791200" y="3733800"/>
            <a:ext cx="114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5400">
                <a:solidFill>
                  <a:schemeClr val="accent2"/>
                </a:solidFill>
              </a:rPr>
              <a:t>3</a:t>
            </a:r>
            <a:endParaRPr lang="en-GB"/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6629400" y="3733800"/>
            <a:ext cx="114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5400">
                <a:solidFill>
                  <a:srgbClr val="FF3300"/>
                </a:solidFill>
              </a:rPr>
              <a:t>40</a:t>
            </a:r>
            <a:endParaRPr lang="en-GB">
              <a:solidFill>
                <a:srgbClr val="FF33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021286" y="457200"/>
            <a:ext cx="444631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000" b="1" dirty="0" smtClean="0"/>
              <a:t>Es ist zwanzig </a:t>
            </a:r>
            <a:r>
              <a:rPr lang="de-DE" sz="3000" b="1" u="sng" dirty="0" smtClean="0"/>
              <a:t>vor </a:t>
            </a:r>
            <a:r>
              <a:rPr lang="de-DE" sz="3000" b="1" dirty="0" smtClean="0"/>
              <a:t>vier.</a:t>
            </a:r>
            <a:endParaRPr 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8" grpId="0" autoUpdateAnimBg="0"/>
      <p:bldP spid="12309" grpId="0" autoUpdateAnimBg="0"/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85800" y="2286000"/>
            <a:ext cx="3810000" cy="3886200"/>
            <a:chOff x="1632" y="1392"/>
            <a:chExt cx="2400" cy="2448"/>
          </a:xfrm>
        </p:grpSpPr>
        <p:sp>
          <p:nvSpPr>
            <p:cNvPr id="13315" name="Oval 3"/>
            <p:cNvSpPr>
              <a:spLocks noChangeArrowheads="1"/>
            </p:cNvSpPr>
            <p:nvPr/>
          </p:nvSpPr>
          <p:spPr bwMode="auto">
            <a:xfrm>
              <a:off x="1632" y="1392"/>
              <a:ext cx="2400" cy="24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6" name="Text Box 4"/>
            <p:cNvSpPr txBox="1">
              <a:spLocks noChangeArrowheads="1"/>
            </p:cNvSpPr>
            <p:nvPr/>
          </p:nvSpPr>
          <p:spPr bwMode="auto">
            <a:xfrm>
              <a:off x="2640" y="1440"/>
              <a:ext cx="52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 dirty="0"/>
                <a:t>12</a:t>
              </a:r>
              <a:endParaRPr lang="en-GB" dirty="0"/>
            </a:p>
          </p:txBody>
        </p:sp>
        <p:sp>
          <p:nvSpPr>
            <p:cNvPr id="13317" name="Text Box 5"/>
            <p:cNvSpPr txBox="1">
              <a:spLocks noChangeArrowheads="1"/>
            </p:cNvSpPr>
            <p:nvPr/>
          </p:nvSpPr>
          <p:spPr bwMode="auto">
            <a:xfrm>
              <a:off x="1728" y="2448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9</a:t>
              </a:r>
              <a:endParaRPr lang="en-GB"/>
            </a:p>
          </p:txBody>
        </p:sp>
        <p:sp>
          <p:nvSpPr>
            <p:cNvPr id="13318" name="Text Box 6"/>
            <p:cNvSpPr txBox="1">
              <a:spLocks noChangeArrowheads="1"/>
            </p:cNvSpPr>
            <p:nvPr/>
          </p:nvSpPr>
          <p:spPr bwMode="auto">
            <a:xfrm>
              <a:off x="3696" y="2400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3</a:t>
              </a:r>
              <a:endParaRPr lang="en-GB"/>
            </a:p>
          </p:txBody>
        </p:sp>
        <p:sp>
          <p:nvSpPr>
            <p:cNvPr id="13319" name="Text Box 7"/>
            <p:cNvSpPr txBox="1">
              <a:spLocks noChangeArrowheads="1"/>
            </p:cNvSpPr>
            <p:nvPr/>
          </p:nvSpPr>
          <p:spPr bwMode="auto">
            <a:xfrm>
              <a:off x="2688" y="3408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6</a:t>
              </a:r>
              <a:endParaRPr lang="en-GB"/>
            </a:p>
          </p:txBody>
        </p:sp>
        <p:sp>
          <p:nvSpPr>
            <p:cNvPr id="13320" name="Text Box 8"/>
            <p:cNvSpPr txBox="1">
              <a:spLocks noChangeArrowheads="1"/>
            </p:cNvSpPr>
            <p:nvPr/>
          </p:nvSpPr>
          <p:spPr bwMode="auto">
            <a:xfrm>
              <a:off x="3264" y="1584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1</a:t>
              </a:r>
              <a:endParaRPr lang="en-GB"/>
            </a:p>
          </p:txBody>
        </p:sp>
        <p:sp>
          <p:nvSpPr>
            <p:cNvPr id="13321" name="Text Box 9"/>
            <p:cNvSpPr txBox="1">
              <a:spLocks noChangeArrowheads="1"/>
            </p:cNvSpPr>
            <p:nvPr/>
          </p:nvSpPr>
          <p:spPr bwMode="auto">
            <a:xfrm>
              <a:off x="3504" y="1920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2</a:t>
              </a:r>
              <a:endParaRPr lang="en-GB"/>
            </a:p>
          </p:txBody>
        </p:sp>
        <p:sp>
          <p:nvSpPr>
            <p:cNvPr id="13322" name="Text Box 10"/>
            <p:cNvSpPr txBox="1">
              <a:spLocks noChangeArrowheads="1"/>
            </p:cNvSpPr>
            <p:nvPr/>
          </p:nvSpPr>
          <p:spPr bwMode="auto">
            <a:xfrm>
              <a:off x="3552" y="2880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4</a:t>
              </a:r>
              <a:endParaRPr lang="en-GB"/>
            </a:p>
          </p:txBody>
        </p:sp>
        <p:sp>
          <p:nvSpPr>
            <p:cNvPr id="13323" name="Text Box 11"/>
            <p:cNvSpPr txBox="1">
              <a:spLocks noChangeArrowheads="1"/>
            </p:cNvSpPr>
            <p:nvPr/>
          </p:nvSpPr>
          <p:spPr bwMode="auto">
            <a:xfrm>
              <a:off x="3216" y="3264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5</a:t>
              </a:r>
              <a:endParaRPr lang="en-GB"/>
            </a:p>
          </p:txBody>
        </p:sp>
        <p:sp>
          <p:nvSpPr>
            <p:cNvPr id="13324" name="Text Box 12"/>
            <p:cNvSpPr txBox="1">
              <a:spLocks noChangeArrowheads="1"/>
            </p:cNvSpPr>
            <p:nvPr/>
          </p:nvSpPr>
          <p:spPr bwMode="auto">
            <a:xfrm>
              <a:off x="2208" y="3264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7</a:t>
              </a:r>
              <a:endParaRPr lang="en-GB"/>
            </a:p>
          </p:txBody>
        </p:sp>
        <p:sp>
          <p:nvSpPr>
            <p:cNvPr id="13325" name="Text Box 13"/>
            <p:cNvSpPr txBox="1">
              <a:spLocks noChangeArrowheads="1"/>
            </p:cNvSpPr>
            <p:nvPr/>
          </p:nvSpPr>
          <p:spPr bwMode="auto">
            <a:xfrm>
              <a:off x="1824" y="2928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8</a:t>
              </a:r>
              <a:endParaRPr lang="en-GB"/>
            </a:p>
          </p:txBody>
        </p:sp>
        <p:sp>
          <p:nvSpPr>
            <p:cNvPr id="13326" name="Text Box 14"/>
            <p:cNvSpPr txBox="1">
              <a:spLocks noChangeArrowheads="1"/>
            </p:cNvSpPr>
            <p:nvPr/>
          </p:nvSpPr>
          <p:spPr bwMode="auto">
            <a:xfrm>
              <a:off x="1824" y="1920"/>
              <a:ext cx="43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10</a:t>
              </a:r>
              <a:endParaRPr lang="en-GB"/>
            </a:p>
          </p:txBody>
        </p:sp>
        <p:sp>
          <p:nvSpPr>
            <p:cNvPr id="13327" name="Text Box 15"/>
            <p:cNvSpPr txBox="1">
              <a:spLocks noChangeArrowheads="1"/>
            </p:cNvSpPr>
            <p:nvPr/>
          </p:nvSpPr>
          <p:spPr bwMode="auto">
            <a:xfrm>
              <a:off x="2160" y="1584"/>
              <a:ext cx="57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 dirty="0"/>
                <a:t>11</a:t>
              </a:r>
              <a:endParaRPr lang="en-GB" dirty="0"/>
            </a:p>
          </p:txBody>
        </p:sp>
        <p:sp>
          <p:nvSpPr>
            <p:cNvPr id="13328" name="Oval 16"/>
            <p:cNvSpPr>
              <a:spLocks noChangeArrowheads="1"/>
            </p:cNvSpPr>
            <p:nvPr/>
          </p:nvSpPr>
          <p:spPr bwMode="auto">
            <a:xfrm>
              <a:off x="2784" y="2544"/>
              <a:ext cx="48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329" name="Line 17"/>
          <p:cNvSpPr>
            <a:spLocks noChangeShapeType="1"/>
          </p:cNvSpPr>
          <p:nvPr/>
        </p:nvSpPr>
        <p:spPr bwMode="auto">
          <a:xfrm rot="1706576">
            <a:off x="2514600" y="4343400"/>
            <a:ext cx="609600" cy="1588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 rot="16200000" flipV="1">
            <a:off x="1980406" y="3658394"/>
            <a:ext cx="1588" cy="1066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AutoShape 19"/>
          <p:cNvSpPr>
            <a:spLocks noChangeArrowheads="1"/>
          </p:cNvSpPr>
          <p:nvPr/>
        </p:nvSpPr>
        <p:spPr bwMode="auto">
          <a:xfrm>
            <a:off x="5410200" y="3352800"/>
            <a:ext cx="2971800" cy="16764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800"/>
              <a:t>:</a:t>
            </a:r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5791200" y="3733800"/>
            <a:ext cx="114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5400">
                <a:solidFill>
                  <a:schemeClr val="accent2"/>
                </a:solidFill>
              </a:rPr>
              <a:t>3</a:t>
            </a:r>
            <a:endParaRPr lang="en-GB"/>
          </a:p>
        </p:txBody>
      </p:sp>
      <p:sp>
        <p:nvSpPr>
          <p:cNvPr id="13333" name="Text Box 21"/>
          <p:cNvSpPr txBox="1">
            <a:spLocks noChangeArrowheads="1"/>
          </p:cNvSpPr>
          <p:nvPr/>
        </p:nvSpPr>
        <p:spPr bwMode="auto">
          <a:xfrm>
            <a:off x="6629400" y="3733800"/>
            <a:ext cx="114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5400">
                <a:solidFill>
                  <a:srgbClr val="FF3300"/>
                </a:solidFill>
              </a:rPr>
              <a:t>45</a:t>
            </a:r>
            <a:endParaRPr lang="en-GB">
              <a:solidFill>
                <a:srgbClr val="FF33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021286" y="762000"/>
            <a:ext cx="482731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000" b="1" dirty="0" smtClean="0"/>
              <a:t>Es ist fünfzehn </a:t>
            </a:r>
            <a:r>
              <a:rPr lang="de-DE" sz="3000" b="1" u="sng" dirty="0" smtClean="0"/>
              <a:t>vor </a:t>
            </a:r>
            <a:r>
              <a:rPr lang="de-DE" sz="3000" b="1" dirty="0" smtClean="0"/>
              <a:t>vier.</a:t>
            </a:r>
            <a:endParaRPr 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2" grpId="0" autoUpdateAnimBg="0"/>
      <p:bldP spid="13333" grpId="0" autoUpdateAnimBg="0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85800" y="2286000"/>
            <a:ext cx="3810000" cy="3886200"/>
            <a:chOff x="1632" y="1392"/>
            <a:chExt cx="2400" cy="2448"/>
          </a:xfrm>
        </p:grpSpPr>
        <p:sp>
          <p:nvSpPr>
            <p:cNvPr id="14339" name="Oval 3"/>
            <p:cNvSpPr>
              <a:spLocks noChangeArrowheads="1"/>
            </p:cNvSpPr>
            <p:nvPr/>
          </p:nvSpPr>
          <p:spPr bwMode="auto">
            <a:xfrm>
              <a:off x="1632" y="1392"/>
              <a:ext cx="2400" cy="24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0" name="Text Box 4"/>
            <p:cNvSpPr txBox="1">
              <a:spLocks noChangeArrowheads="1"/>
            </p:cNvSpPr>
            <p:nvPr/>
          </p:nvSpPr>
          <p:spPr bwMode="auto">
            <a:xfrm>
              <a:off x="2640" y="1440"/>
              <a:ext cx="48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 dirty="0"/>
                <a:t>12</a:t>
              </a:r>
              <a:endParaRPr lang="en-GB" dirty="0"/>
            </a:p>
          </p:txBody>
        </p:sp>
        <p:sp>
          <p:nvSpPr>
            <p:cNvPr id="14341" name="Text Box 5"/>
            <p:cNvSpPr txBox="1">
              <a:spLocks noChangeArrowheads="1"/>
            </p:cNvSpPr>
            <p:nvPr/>
          </p:nvSpPr>
          <p:spPr bwMode="auto">
            <a:xfrm>
              <a:off x="1728" y="2448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9</a:t>
              </a:r>
              <a:endParaRPr lang="en-GB"/>
            </a:p>
          </p:txBody>
        </p:sp>
        <p:sp>
          <p:nvSpPr>
            <p:cNvPr id="14342" name="Text Box 6"/>
            <p:cNvSpPr txBox="1">
              <a:spLocks noChangeArrowheads="1"/>
            </p:cNvSpPr>
            <p:nvPr/>
          </p:nvSpPr>
          <p:spPr bwMode="auto">
            <a:xfrm>
              <a:off x="3696" y="2400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3</a:t>
              </a:r>
              <a:endParaRPr lang="en-GB"/>
            </a:p>
          </p:txBody>
        </p:sp>
        <p:sp>
          <p:nvSpPr>
            <p:cNvPr id="14343" name="Text Box 7"/>
            <p:cNvSpPr txBox="1">
              <a:spLocks noChangeArrowheads="1"/>
            </p:cNvSpPr>
            <p:nvPr/>
          </p:nvSpPr>
          <p:spPr bwMode="auto">
            <a:xfrm>
              <a:off x="2688" y="3408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6</a:t>
              </a:r>
              <a:endParaRPr lang="en-GB"/>
            </a:p>
          </p:txBody>
        </p:sp>
        <p:sp>
          <p:nvSpPr>
            <p:cNvPr id="14344" name="Text Box 8"/>
            <p:cNvSpPr txBox="1">
              <a:spLocks noChangeArrowheads="1"/>
            </p:cNvSpPr>
            <p:nvPr/>
          </p:nvSpPr>
          <p:spPr bwMode="auto">
            <a:xfrm>
              <a:off x="3264" y="1584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1</a:t>
              </a:r>
              <a:endParaRPr lang="en-GB"/>
            </a:p>
          </p:txBody>
        </p:sp>
        <p:sp>
          <p:nvSpPr>
            <p:cNvPr id="14345" name="Text Box 9"/>
            <p:cNvSpPr txBox="1">
              <a:spLocks noChangeArrowheads="1"/>
            </p:cNvSpPr>
            <p:nvPr/>
          </p:nvSpPr>
          <p:spPr bwMode="auto">
            <a:xfrm>
              <a:off x="3504" y="1920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2</a:t>
              </a:r>
              <a:endParaRPr lang="en-GB"/>
            </a:p>
          </p:txBody>
        </p:sp>
        <p:sp>
          <p:nvSpPr>
            <p:cNvPr id="14346" name="Text Box 10"/>
            <p:cNvSpPr txBox="1">
              <a:spLocks noChangeArrowheads="1"/>
            </p:cNvSpPr>
            <p:nvPr/>
          </p:nvSpPr>
          <p:spPr bwMode="auto">
            <a:xfrm>
              <a:off x="3552" y="2880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4</a:t>
              </a:r>
              <a:endParaRPr lang="en-GB"/>
            </a:p>
          </p:txBody>
        </p:sp>
        <p:sp>
          <p:nvSpPr>
            <p:cNvPr id="14347" name="Text Box 11"/>
            <p:cNvSpPr txBox="1">
              <a:spLocks noChangeArrowheads="1"/>
            </p:cNvSpPr>
            <p:nvPr/>
          </p:nvSpPr>
          <p:spPr bwMode="auto">
            <a:xfrm>
              <a:off x="3216" y="3264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5</a:t>
              </a:r>
              <a:endParaRPr lang="en-GB"/>
            </a:p>
          </p:txBody>
        </p:sp>
        <p:sp>
          <p:nvSpPr>
            <p:cNvPr id="14348" name="Text Box 12"/>
            <p:cNvSpPr txBox="1">
              <a:spLocks noChangeArrowheads="1"/>
            </p:cNvSpPr>
            <p:nvPr/>
          </p:nvSpPr>
          <p:spPr bwMode="auto">
            <a:xfrm>
              <a:off x="2208" y="3264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7</a:t>
              </a:r>
              <a:endParaRPr lang="en-GB"/>
            </a:p>
          </p:txBody>
        </p:sp>
        <p:sp>
          <p:nvSpPr>
            <p:cNvPr id="14349" name="Text Box 13"/>
            <p:cNvSpPr txBox="1">
              <a:spLocks noChangeArrowheads="1"/>
            </p:cNvSpPr>
            <p:nvPr/>
          </p:nvSpPr>
          <p:spPr bwMode="auto">
            <a:xfrm>
              <a:off x="1824" y="2928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8</a:t>
              </a:r>
              <a:endParaRPr lang="en-GB"/>
            </a:p>
          </p:txBody>
        </p:sp>
        <p:sp>
          <p:nvSpPr>
            <p:cNvPr id="14350" name="Text Box 14"/>
            <p:cNvSpPr txBox="1">
              <a:spLocks noChangeArrowheads="1"/>
            </p:cNvSpPr>
            <p:nvPr/>
          </p:nvSpPr>
          <p:spPr bwMode="auto">
            <a:xfrm>
              <a:off x="1824" y="1920"/>
              <a:ext cx="43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10</a:t>
              </a:r>
              <a:endParaRPr lang="en-GB"/>
            </a:p>
          </p:txBody>
        </p:sp>
        <p:sp>
          <p:nvSpPr>
            <p:cNvPr id="14351" name="Text Box 15"/>
            <p:cNvSpPr txBox="1">
              <a:spLocks noChangeArrowheads="1"/>
            </p:cNvSpPr>
            <p:nvPr/>
          </p:nvSpPr>
          <p:spPr bwMode="auto">
            <a:xfrm>
              <a:off x="2160" y="1584"/>
              <a:ext cx="48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 dirty="0"/>
                <a:t>11</a:t>
              </a:r>
              <a:endParaRPr lang="en-GB" dirty="0"/>
            </a:p>
          </p:txBody>
        </p:sp>
        <p:sp>
          <p:nvSpPr>
            <p:cNvPr id="14352" name="Oval 16"/>
            <p:cNvSpPr>
              <a:spLocks noChangeArrowheads="1"/>
            </p:cNvSpPr>
            <p:nvPr/>
          </p:nvSpPr>
          <p:spPr bwMode="auto">
            <a:xfrm>
              <a:off x="2784" y="2544"/>
              <a:ext cx="48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353" name="Line 17"/>
          <p:cNvSpPr>
            <a:spLocks noChangeShapeType="1"/>
          </p:cNvSpPr>
          <p:nvPr/>
        </p:nvSpPr>
        <p:spPr bwMode="auto">
          <a:xfrm rot="1710944">
            <a:off x="2514600" y="4343400"/>
            <a:ext cx="609600" cy="1588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rot="18189556" flipV="1">
            <a:off x="2132806" y="3353594"/>
            <a:ext cx="1588" cy="1066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5" name="AutoShape 19"/>
          <p:cNvSpPr>
            <a:spLocks noChangeArrowheads="1"/>
          </p:cNvSpPr>
          <p:nvPr/>
        </p:nvSpPr>
        <p:spPr bwMode="auto">
          <a:xfrm>
            <a:off x="5410200" y="3352800"/>
            <a:ext cx="2971800" cy="16764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800"/>
              <a:t>:</a:t>
            </a:r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5791200" y="3733800"/>
            <a:ext cx="114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5400">
                <a:solidFill>
                  <a:schemeClr val="accent2"/>
                </a:solidFill>
              </a:rPr>
              <a:t>3</a:t>
            </a:r>
            <a:endParaRPr lang="en-GB"/>
          </a:p>
        </p:txBody>
      </p:sp>
      <p:sp>
        <p:nvSpPr>
          <p:cNvPr id="14357" name="Text Box 21"/>
          <p:cNvSpPr txBox="1">
            <a:spLocks noChangeArrowheads="1"/>
          </p:cNvSpPr>
          <p:nvPr/>
        </p:nvSpPr>
        <p:spPr bwMode="auto">
          <a:xfrm>
            <a:off x="6629400" y="3733800"/>
            <a:ext cx="114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5400">
                <a:solidFill>
                  <a:srgbClr val="FF3300"/>
                </a:solidFill>
              </a:rPr>
              <a:t>50</a:t>
            </a:r>
            <a:endParaRPr lang="en-GB">
              <a:solidFill>
                <a:srgbClr val="FF33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021286" y="838200"/>
            <a:ext cx="376051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000" b="1" dirty="0" smtClean="0"/>
              <a:t>Es ist zehn </a:t>
            </a:r>
            <a:r>
              <a:rPr lang="de-DE" sz="3000" b="1" u="sng" dirty="0" smtClean="0"/>
              <a:t>vor </a:t>
            </a:r>
            <a:r>
              <a:rPr lang="de-DE" sz="3000" b="1" dirty="0" smtClean="0"/>
              <a:t>vier.</a:t>
            </a:r>
            <a:endParaRPr 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6" grpId="0" autoUpdateAnimBg="0"/>
      <p:bldP spid="14357" grpId="0" autoUpdateAnimBg="0"/>
      <p:bldP spid="2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85800" y="2286000"/>
            <a:ext cx="3810000" cy="3886200"/>
            <a:chOff x="1632" y="1392"/>
            <a:chExt cx="2400" cy="2448"/>
          </a:xfrm>
        </p:grpSpPr>
        <p:sp>
          <p:nvSpPr>
            <p:cNvPr id="15363" name="Oval 3"/>
            <p:cNvSpPr>
              <a:spLocks noChangeArrowheads="1"/>
            </p:cNvSpPr>
            <p:nvPr/>
          </p:nvSpPr>
          <p:spPr bwMode="auto">
            <a:xfrm>
              <a:off x="1632" y="1392"/>
              <a:ext cx="2400" cy="24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4" name="Text Box 4"/>
            <p:cNvSpPr txBox="1">
              <a:spLocks noChangeArrowheads="1"/>
            </p:cNvSpPr>
            <p:nvPr/>
          </p:nvSpPr>
          <p:spPr bwMode="auto">
            <a:xfrm>
              <a:off x="2640" y="1440"/>
              <a:ext cx="43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 dirty="0"/>
                <a:t>12</a:t>
              </a:r>
              <a:endParaRPr lang="en-GB" dirty="0"/>
            </a:p>
          </p:txBody>
        </p:sp>
        <p:sp>
          <p:nvSpPr>
            <p:cNvPr id="15365" name="Text Box 5"/>
            <p:cNvSpPr txBox="1">
              <a:spLocks noChangeArrowheads="1"/>
            </p:cNvSpPr>
            <p:nvPr/>
          </p:nvSpPr>
          <p:spPr bwMode="auto">
            <a:xfrm>
              <a:off x="1728" y="2448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9</a:t>
              </a:r>
              <a:endParaRPr lang="en-GB"/>
            </a:p>
          </p:txBody>
        </p:sp>
        <p:sp>
          <p:nvSpPr>
            <p:cNvPr id="15366" name="Text Box 6"/>
            <p:cNvSpPr txBox="1">
              <a:spLocks noChangeArrowheads="1"/>
            </p:cNvSpPr>
            <p:nvPr/>
          </p:nvSpPr>
          <p:spPr bwMode="auto">
            <a:xfrm>
              <a:off x="3696" y="2400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3</a:t>
              </a:r>
              <a:endParaRPr lang="en-GB"/>
            </a:p>
          </p:txBody>
        </p:sp>
        <p:sp>
          <p:nvSpPr>
            <p:cNvPr id="15367" name="Text Box 7"/>
            <p:cNvSpPr txBox="1">
              <a:spLocks noChangeArrowheads="1"/>
            </p:cNvSpPr>
            <p:nvPr/>
          </p:nvSpPr>
          <p:spPr bwMode="auto">
            <a:xfrm>
              <a:off x="2688" y="3408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6</a:t>
              </a:r>
              <a:endParaRPr lang="en-GB"/>
            </a:p>
          </p:txBody>
        </p:sp>
        <p:sp>
          <p:nvSpPr>
            <p:cNvPr id="15368" name="Text Box 8"/>
            <p:cNvSpPr txBox="1">
              <a:spLocks noChangeArrowheads="1"/>
            </p:cNvSpPr>
            <p:nvPr/>
          </p:nvSpPr>
          <p:spPr bwMode="auto">
            <a:xfrm>
              <a:off x="3264" y="1584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1</a:t>
              </a:r>
              <a:endParaRPr lang="en-GB"/>
            </a:p>
          </p:txBody>
        </p:sp>
        <p:sp>
          <p:nvSpPr>
            <p:cNvPr id="15369" name="Text Box 9"/>
            <p:cNvSpPr txBox="1">
              <a:spLocks noChangeArrowheads="1"/>
            </p:cNvSpPr>
            <p:nvPr/>
          </p:nvSpPr>
          <p:spPr bwMode="auto">
            <a:xfrm>
              <a:off x="3504" y="1920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2</a:t>
              </a:r>
              <a:endParaRPr lang="en-GB"/>
            </a:p>
          </p:txBody>
        </p:sp>
        <p:sp>
          <p:nvSpPr>
            <p:cNvPr id="15370" name="Text Box 10"/>
            <p:cNvSpPr txBox="1">
              <a:spLocks noChangeArrowheads="1"/>
            </p:cNvSpPr>
            <p:nvPr/>
          </p:nvSpPr>
          <p:spPr bwMode="auto">
            <a:xfrm>
              <a:off x="3552" y="2880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4</a:t>
              </a:r>
              <a:endParaRPr lang="en-GB"/>
            </a:p>
          </p:txBody>
        </p:sp>
        <p:sp>
          <p:nvSpPr>
            <p:cNvPr id="15371" name="Text Box 11"/>
            <p:cNvSpPr txBox="1">
              <a:spLocks noChangeArrowheads="1"/>
            </p:cNvSpPr>
            <p:nvPr/>
          </p:nvSpPr>
          <p:spPr bwMode="auto">
            <a:xfrm>
              <a:off x="3216" y="3264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5</a:t>
              </a:r>
              <a:endParaRPr lang="en-GB"/>
            </a:p>
          </p:txBody>
        </p:sp>
        <p:sp>
          <p:nvSpPr>
            <p:cNvPr id="15372" name="Text Box 12"/>
            <p:cNvSpPr txBox="1">
              <a:spLocks noChangeArrowheads="1"/>
            </p:cNvSpPr>
            <p:nvPr/>
          </p:nvSpPr>
          <p:spPr bwMode="auto">
            <a:xfrm>
              <a:off x="2208" y="3264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7</a:t>
              </a:r>
              <a:endParaRPr lang="en-GB"/>
            </a:p>
          </p:txBody>
        </p:sp>
        <p:sp>
          <p:nvSpPr>
            <p:cNvPr id="15373" name="Text Box 13"/>
            <p:cNvSpPr txBox="1">
              <a:spLocks noChangeArrowheads="1"/>
            </p:cNvSpPr>
            <p:nvPr/>
          </p:nvSpPr>
          <p:spPr bwMode="auto">
            <a:xfrm>
              <a:off x="1824" y="2928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8</a:t>
              </a:r>
              <a:endParaRPr lang="en-GB"/>
            </a:p>
          </p:txBody>
        </p:sp>
        <p:sp>
          <p:nvSpPr>
            <p:cNvPr id="15374" name="Text Box 14"/>
            <p:cNvSpPr txBox="1">
              <a:spLocks noChangeArrowheads="1"/>
            </p:cNvSpPr>
            <p:nvPr/>
          </p:nvSpPr>
          <p:spPr bwMode="auto">
            <a:xfrm>
              <a:off x="1824" y="1920"/>
              <a:ext cx="43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10</a:t>
              </a:r>
              <a:endParaRPr lang="en-GB"/>
            </a:p>
          </p:txBody>
        </p:sp>
        <p:sp>
          <p:nvSpPr>
            <p:cNvPr id="15375" name="Text Box 15"/>
            <p:cNvSpPr txBox="1">
              <a:spLocks noChangeArrowheads="1"/>
            </p:cNvSpPr>
            <p:nvPr/>
          </p:nvSpPr>
          <p:spPr bwMode="auto">
            <a:xfrm>
              <a:off x="2160" y="1584"/>
              <a:ext cx="48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 dirty="0"/>
                <a:t>11</a:t>
              </a:r>
              <a:endParaRPr lang="en-GB" dirty="0"/>
            </a:p>
          </p:txBody>
        </p:sp>
        <p:sp>
          <p:nvSpPr>
            <p:cNvPr id="15376" name="Oval 16"/>
            <p:cNvSpPr>
              <a:spLocks noChangeArrowheads="1"/>
            </p:cNvSpPr>
            <p:nvPr/>
          </p:nvSpPr>
          <p:spPr bwMode="auto">
            <a:xfrm>
              <a:off x="2784" y="2544"/>
              <a:ext cx="48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377" name="Line 17"/>
          <p:cNvSpPr>
            <a:spLocks noChangeShapeType="1"/>
          </p:cNvSpPr>
          <p:nvPr/>
        </p:nvSpPr>
        <p:spPr bwMode="auto">
          <a:xfrm rot="2125999">
            <a:off x="2590800" y="4419600"/>
            <a:ext cx="609600" cy="1588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 rot="20015216" flipV="1">
            <a:off x="2286000" y="3124200"/>
            <a:ext cx="1588" cy="1066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9" name="AutoShape 19"/>
          <p:cNvSpPr>
            <a:spLocks noChangeArrowheads="1"/>
          </p:cNvSpPr>
          <p:nvPr/>
        </p:nvSpPr>
        <p:spPr bwMode="auto">
          <a:xfrm>
            <a:off x="5410200" y="3352800"/>
            <a:ext cx="2971800" cy="16764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800"/>
              <a:t>:</a:t>
            </a:r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5791200" y="3733800"/>
            <a:ext cx="114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5400">
                <a:solidFill>
                  <a:schemeClr val="accent2"/>
                </a:solidFill>
              </a:rPr>
              <a:t>3</a:t>
            </a:r>
            <a:endParaRPr lang="en-GB"/>
          </a:p>
        </p:txBody>
      </p:sp>
      <p:sp>
        <p:nvSpPr>
          <p:cNvPr id="15381" name="Text Box 21"/>
          <p:cNvSpPr txBox="1">
            <a:spLocks noChangeArrowheads="1"/>
          </p:cNvSpPr>
          <p:nvPr/>
        </p:nvSpPr>
        <p:spPr bwMode="auto">
          <a:xfrm>
            <a:off x="6629400" y="3733800"/>
            <a:ext cx="114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5400">
                <a:solidFill>
                  <a:srgbClr val="FF3300"/>
                </a:solidFill>
              </a:rPr>
              <a:t>55</a:t>
            </a:r>
            <a:endParaRPr lang="en-GB">
              <a:solidFill>
                <a:srgbClr val="FF33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021286" y="914400"/>
            <a:ext cx="368431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000" b="1" dirty="0" smtClean="0"/>
              <a:t>Es ist fünf </a:t>
            </a:r>
            <a:r>
              <a:rPr lang="de-DE" sz="3000" b="1" u="sng" dirty="0" smtClean="0"/>
              <a:t>vor </a:t>
            </a:r>
            <a:r>
              <a:rPr lang="de-DE" sz="3000" b="1" dirty="0" smtClean="0"/>
              <a:t>vier.</a:t>
            </a:r>
            <a:endParaRPr 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0" grpId="0" autoUpdateAnimBg="0"/>
      <p:bldP spid="15381" grpId="0" autoUpdateAnimBg="0"/>
      <p:bldP spid="2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85800" y="2286000"/>
            <a:ext cx="3810000" cy="3886200"/>
            <a:chOff x="1632" y="1392"/>
            <a:chExt cx="2400" cy="2448"/>
          </a:xfrm>
        </p:grpSpPr>
        <p:sp>
          <p:nvSpPr>
            <p:cNvPr id="16387" name="Oval 3"/>
            <p:cNvSpPr>
              <a:spLocks noChangeArrowheads="1"/>
            </p:cNvSpPr>
            <p:nvPr/>
          </p:nvSpPr>
          <p:spPr bwMode="auto">
            <a:xfrm>
              <a:off x="1632" y="1392"/>
              <a:ext cx="2400" cy="24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88" name="Text Box 4"/>
            <p:cNvSpPr txBox="1">
              <a:spLocks noChangeArrowheads="1"/>
            </p:cNvSpPr>
            <p:nvPr/>
          </p:nvSpPr>
          <p:spPr bwMode="auto">
            <a:xfrm>
              <a:off x="2640" y="1440"/>
              <a:ext cx="52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 dirty="0"/>
                <a:t>12</a:t>
              </a:r>
              <a:endParaRPr lang="en-GB" dirty="0"/>
            </a:p>
          </p:txBody>
        </p:sp>
        <p:sp>
          <p:nvSpPr>
            <p:cNvPr id="16389" name="Text Box 5"/>
            <p:cNvSpPr txBox="1">
              <a:spLocks noChangeArrowheads="1"/>
            </p:cNvSpPr>
            <p:nvPr/>
          </p:nvSpPr>
          <p:spPr bwMode="auto">
            <a:xfrm>
              <a:off x="1728" y="2448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9</a:t>
              </a:r>
              <a:endParaRPr lang="en-GB"/>
            </a:p>
          </p:txBody>
        </p:sp>
        <p:sp>
          <p:nvSpPr>
            <p:cNvPr id="16390" name="Text Box 6"/>
            <p:cNvSpPr txBox="1">
              <a:spLocks noChangeArrowheads="1"/>
            </p:cNvSpPr>
            <p:nvPr/>
          </p:nvSpPr>
          <p:spPr bwMode="auto">
            <a:xfrm>
              <a:off x="3696" y="2400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3</a:t>
              </a:r>
              <a:endParaRPr lang="en-GB"/>
            </a:p>
          </p:txBody>
        </p:sp>
        <p:sp>
          <p:nvSpPr>
            <p:cNvPr id="16391" name="Text Box 7"/>
            <p:cNvSpPr txBox="1">
              <a:spLocks noChangeArrowheads="1"/>
            </p:cNvSpPr>
            <p:nvPr/>
          </p:nvSpPr>
          <p:spPr bwMode="auto">
            <a:xfrm>
              <a:off x="2688" y="3408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6</a:t>
              </a:r>
              <a:endParaRPr lang="en-GB"/>
            </a:p>
          </p:txBody>
        </p:sp>
        <p:sp>
          <p:nvSpPr>
            <p:cNvPr id="16392" name="Text Box 8"/>
            <p:cNvSpPr txBox="1">
              <a:spLocks noChangeArrowheads="1"/>
            </p:cNvSpPr>
            <p:nvPr/>
          </p:nvSpPr>
          <p:spPr bwMode="auto">
            <a:xfrm>
              <a:off x="3264" y="1584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1</a:t>
              </a:r>
              <a:endParaRPr lang="en-GB"/>
            </a:p>
          </p:txBody>
        </p:sp>
        <p:sp>
          <p:nvSpPr>
            <p:cNvPr id="16393" name="Text Box 9"/>
            <p:cNvSpPr txBox="1">
              <a:spLocks noChangeArrowheads="1"/>
            </p:cNvSpPr>
            <p:nvPr/>
          </p:nvSpPr>
          <p:spPr bwMode="auto">
            <a:xfrm>
              <a:off x="3504" y="1920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2</a:t>
              </a:r>
              <a:endParaRPr lang="en-GB"/>
            </a:p>
          </p:txBody>
        </p:sp>
        <p:sp>
          <p:nvSpPr>
            <p:cNvPr id="16394" name="Text Box 10"/>
            <p:cNvSpPr txBox="1">
              <a:spLocks noChangeArrowheads="1"/>
            </p:cNvSpPr>
            <p:nvPr/>
          </p:nvSpPr>
          <p:spPr bwMode="auto">
            <a:xfrm>
              <a:off x="3552" y="2880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4</a:t>
              </a:r>
              <a:endParaRPr lang="en-GB"/>
            </a:p>
          </p:txBody>
        </p:sp>
        <p:sp>
          <p:nvSpPr>
            <p:cNvPr id="16395" name="Text Box 11"/>
            <p:cNvSpPr txBox="1">
              <a:spLocks noChangeArrowheads="1"/>
            </p:cNvSpPr>
            <p:nvPr/>
          </p:nvSpPr>
          <p:spPr bwMode="auto">
            <a:xfrm>
              <a:off x="3216" y="3264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5</a:t>
              </a:r>
              <a:endParaRPr lang="en-GB"/>
            </a:p>
          </p:txBody>
        </p:sp>
        <p:sp>
          <p:nvSpPr>
            <p:cNvPr id="16396" name="Text Box 12"/>
            <p:cNvSpPr txBox="1">
              <a:spLocks noChangeArrowheads="1"/>
            </p:cNvSpPr>
            <p:nvPr/>
          </p:nvSpPr>
          <p:spPr bwMode="auto">
            <a:xfrm>
              <a:off x="2208" y="3264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7</a:t>
              </a:r>
              <a:endParaRPr lang="en-GB"/>
            </a:p>
          </p:txBody>
        </p:sp>
        <p:sp>
          <p:nvSpPr>
            <p:cNvPr id="16397" name="Text Box 13"/>
            <p:cNvSpPr txBox="1">
              <a:spLocks noChangeArrowheads="1"/>
            </p:cNvSpPr>
            <p:nvPr/>
          </p:nvSpPr>
          <p:spPr bwMode="auto">
            <a:xfrm>
              <a:off x="1824" y="2928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8</a:t>
              </a:r>
              <a:endParaRPr lang="en-GB"/>
            </a:p>
          </p:txBody>
        </p:sp>
        <p:sp>
          <p:nvSpPr>
            <p:cNvPr id="16398" name="Text Box 14"/>
            <p:cNvSpPr txBox="1">
              <a:spLocks noChangeArrowheads="1"/>
            </p:cNvSpPr>
            <p:nvPr/>
          </p:nvSpPr>
          <p:spPr bwMode="auto">
            <a:xfrm>
              <a:off x="1824" y="1920"/>
              <a:ext cx="43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10</a:t>
              </a:r>
              <a:endParaRPr lang="en-GB"/>
            </a:p>
          </p:txBody>
        </p:sp>
        <p:sp>
          <p:nvSpPr>
            <p:cNvPr id="16399" name="Text Box 15"/>
            <p:cNvSpPr txBox="1">
              <a:spLocks noChangeArrowheads="1"/>
            </p:cNvSpPr>
            <p:nvPr/>
          </p:nvSpPr>
          <p:spPr bwMode="auto">
            <a:xfrm>
              <a:off x="2160" y="1584"/>
              <a:ext cx="52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 dirty="0"/>
                <a:t>11</a:t>
              </a:r>
              <a:endParaRPr lang="en-GB" dirty="0"/>
            </a:p>
          </p:txBody>
        </p:sp>
        <p:sp>
          <p:nvSpPr>
            <p:cNvPr id="16400" name="Oval 16"/>
            <p:cNvSpPr>
              <a:spLocks noChangeArrowheads="1"/>
            </p:cNvSpPr>
            <p:nvPr/>
          </p:nvSpPr>
          <p:spPr bwMode="auto">
            <a:xfrm>
              <a:off x="2784" y="2544"/>
              <a:ext cx="48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401" name="Line 17"/>
          <p:cNvSpPr>
            <a:spLocks noChangeShapeType="1"/>
          </p:cNvSpPr>
          <p:nvPr/>
        </p:nvSpPr>
        <p:spPr bwMode="auto">
          <a:xfrm rot="2125999">
            <a:off x="2514600" y="4419600"/>
            <a:ext cx="609600" cy="1588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 rot="21591113" flipV="1">
            <a:off x="2590800" y="3124200"/>
            <a:ext cx="1588" cy="1066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03" name="AutoShape 19"/>
          <p:cNvSpPr>
            <a:spLocks noChangeArrowheads="1"/>
          </p:cNvSpPr>
          <p:nvPr/>
        </p:nvSpPr>
        <p:spPr bwMode="auto">
          <a:xfrm>
            <a:off x="5410200" y="3352800"/>
            <a:ext cx="2971800" cy="16764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800"/>
              <a:t>:</a:t>
            </a:r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5791200" y="3733800"/>
            <a:ext cx="114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5400">
                <a:solidFill>
                  <a:schemeClr val="accent2"/>
                </a:solidFill>
              </a:rPr>
              <a:t>4</a:t>
            </a:r>
            <a:endParaRPr lang="en-GB"/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6629400" y="3733800"/>
            <a:ext cx="114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5400">
                <a:solidFill>
                  <a:srgbClr val="FF3300"/>
                </a:solidFill>
              </a:rPr>
              <a:t>00</a:t>
            </a:r>
            <a:endParaRPr lang="en-GB">
              <a:solidFill>
                <a:srgbClr val="FF33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021287" y="762000"/>
            <a:ext cx="31014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b="1" dirty="0" smtClean="0"/>
              <a:t>Es ist vier Uhr.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4" grpId="0" autoUpdateAnimBg="0"/>
      <p:bldP spid="16405" grpId="0" autoUpdateAnimBg="0"/>
      <p:bldP spid="2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85800" y="2286000"/>
            <a:ext cx="3810000" cy="3886200"/>
            <a:chOff x="1632" y="1392"/>
            <a:chExt cx="2400" cy="2448"/>
          </a:xfrm>
        </p:grpSpPr>
        <p:sp>
          <p:nvSpPr>
            <p:cNvPr id="21507" name="Oval 3"/>
            <p:cNvSpPr>
              <a:spLocks noChangeArrowheads="1"/>
            </p:cNvSpPr>
            <p:nvPr/>
          </p:nvSpPr>
          <p:spPr bwMode="auto">
            <a:xfrm>
              <a:off x="1632" y="1392"/>
              <a:ext cx="2400" cy="24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08" name="Text Box 4"/>
            <p:cNvSpPr txBox="1">
              <a:spLocks noChangeArrowheads="1"/>
            </p:cNvSpPr>
            <p:nvPr/>
          </p:nvSpPr>
          <p:spPr bwMode="auto">
            <a:xfrm>
              <a:off x="2640" y="1440"/>
              <a:ext cx="48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 dirty="0"/>
                <a:t>12</a:t>
              </a:r>
              <a:endParaRPr lang="en-GB" dirty="0"/>
            </a:p>
          </p:txBody>
        </p:sp>
        <p:sp>
          <p:nvSpPr>
            <p:cNvPr id="21509" name="Text Box 5"/>
            <p:cNvSpPr txBox="1">
              <a:spLocks noChangeArrowheads="1"/>
            </p:cNvSpPr>
            <p:nvPr/>
          </p:nvSpPr>
          <p:spPr bwMode="auto">
            <a:xfrm>
              <a:off x="1728" y="2448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9</a:t>
              </a:r>
              <a:endParaRPr lang="en-GB"/>
            </a:p>
          </p:txBody>
        </p:sp>
        <p:sp>
          <p:nvSpPr>
            <p:cNvPr id="21510" name="Text Box 6"/>
            <p:cNvSpPr txBox="1">
              <a:spLocks noChangeArrowheads="1"/>
            </p:cNvSpPr>
            <p:nvPr/>
          </p:nvSpPr>
          <p:spPr bwMode="auto">
            <a:xfrm>
              <a:off x="3696" y="2400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3</a:t>
              </a:r>
              <a:endParaRPr lang="en-GB"/>
            </a:p>
          </p:txBody>
        </p:sp>
        <p:sp>
          <p:nvSpPr>
            <p:cNvPr id="21511" name="Text Box 7"/>
            <p:cNvSpPr txBox="1">
              <a:spLocks noChangeArrowheads="1"/>
            </p:cNvSpPr>
            <p:nvPr/>
          </p:nvSpPr>
          <p:spPr bwMode="auto">
            <a:xfrm>
              <a:off x="2688" y="3408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6</a:t>
              </a:r>
              <a:endParaRPr lang="en-GB"/>
            </a:p>
          </p:txBody>
        </p:sp>
        <p:sp>
          <p:nvSpPr>
            <p:cNvPr id="21512" name="Text Box 8"/>
            <p:cNvSpPr txBox="1">
              <a:spLocks noChangeArrowheads="1"/>
            </p:cNvSpPr>
            <p:nvPr/>
          </p:nvSpPr>
          <p:spPr bwMode="auto">
            <a:xfrm>
              <a:off x="3264" y="1584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1</a:t>
              </a:r>
              <a:endParaRPr lang="en-GB"/>
            </a:p>
          </p:txBody>
        </p:sp>
        <p:sp>
          <p:nvSpPr>
            <p:cNvPr id="21513" name="Text Box 9"/>
            <p:cNvSpPr txBox="1">
              <a:spLocks noChangeArrowheads="1"/>
            </p:cNvSpPr>
            <p:nvPr/>
          </p:nvSpPr>
          <p:spPr bwMode="auto">
            <a:xfrm>
              <a:off x="3504" y="1920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2</a:t>
              </a:r>
              <a:endParaRPr lang="en-GB"/>
            </a:p>
          </p:txBody>
        </p:sp>
        <p:sp>
          <p:nvSpPr>
            <p:cNvPr id="21514" name="Text Box 10"/>
            <p:cNvSpPr txBox="1">
              <a:spLocks noChangeArrowheads="1"/>
            </p:cNvSpPr>
            <p:nvPr/>
          </p:nvSpPr>
          <p:spPr bwMode="auto">
            <a:xfrm>
              <a:off x="3552" y="2880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4</a:t>
              </a:r>
              <a:endParaRPr lang="en-GB"/>
            </a:p>
          </p:txBody>
        </p:sp>
        <p:sp>
          <p:nvSpPr>
            <p:cNvPr id="21515" name="Text Box 11"/>
            <p:cNvSpPr txBox="1">
              <a:spLocks noChangeArrowheads="1"/>
            </p:cNvSpPr>
            <p:nvPr/>
          </p:nvSpPr>
          <p:spPr bwMode="auto">
            <a:xfrm>
              <a:off x="3216" y="3264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5</a:t>
              </a:r>
              <a:endParaRPr lang="en-GB"/>
            </a:p>
          </p:txBody>
        </p:sp>
        <p:sp>
          <p:nvSpPr>
            <p:cNvPr id="21516" name="Text Box 12"/>
            <p:cNvSpPr txBox="1">
              <a:spLocks noChangeArrowheads="1"/>
            </p:cNvSpPr>
            <p:nvPr/>
          </p:nvSpPr>
          <p:spPr bwMode="auto">
            <a:xfrm>
              <a:off x="2208" y="3264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7</a:t>
              </a:r>
              <a:endParaRPr lang="en-GB"/>
            </a:p>
          </p:txBody>
        </p:sp>
        <p:sp>
          <p:nvSpPr>
            <p:cNvPr id="21517" name="Text Box 13"/>
            <p:cNvSpPr txBox="1">
              <a:spLocks noChangeArrowheads="1"/>
            </p:cNvSpPr>
            <p:nvPr/>
          </p:nvSpPr>
          <p:spPr bwMode="auto">
            <a:xfrm>
              <a:off x="1824" y="2928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8</a:t>
              </a:r>
              <a:endParaRPr lang="en-GB"/>
            </a:p>
          </p:txBody>
        </p:sp>
        <p:sp>
          <p:nvSpPr>
            <p:cNvPr id="21518" name="Text Box 14"/>
            <p:cNvSpPr txBox="1">
              <a:spLocks noChangeArrowheads="1"/>
            </p:cNvSpPr>
            <p:nvPr/>
          </p:nvSpPr>
          <p:spPr bwMode="auto">
            <a:xfrm>
              <a:off x="1824" y="1920"/>
              <a:ext cx="43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10</a:t>
              </a:r>
              <a:endParaRPr lang="en-GB"/>
            </a:p>
          </p:txBody>
        </p:sp>
        <p:sp>
          <p:nvSpPr>
            <p:cNvPr id="21519" name="Text Box 15"/>
            <p:cNvSpPr txBox="1">
              <a:spLocks noChangeArrowheads="1"/>
            </p:cNvSpPr>
            <p:nvPr/>
          </p:nvSpPr>
          <p:spPr bwMode="auto">
            <a:xfrm>
              <a:off x="2160" y="1584"/>
              <a:ext cx="52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 dirty="0"/>
                <a:t>11</a:t>
              </a:r>
              <a:endParaRPr lang="en-GB" dirty="0"/>
            </a:p>
          </p:txBody>
        </p:sp>
        <p:sp>
          <p:nvSpPr>
            <p:cNvPr id="21520" name="Oval 16"/>
            <p:cNvSpPr>
              <a:spLocks noChangeArrowheads="1"/>
            </p:cNvSpPr>
            <p:nvPr/>
          </p:nvSpPr>
          <p:spPr bwMode="auto">
            <a:xfrm>
              <a:off x="2784" y="2544"/>
              <a:ext cx="48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521" name="Line 17"/>
          <p:cNvSpPr>
            <a:spLocks noChangeShapeType="1"/>
          </p:cNvSpPr>
          <p:nvPr/>
        </p:nvSpPr>
        <p:spPr bwMode="auto">
          <a:xfrm rot="1837141">
            <a:off x="2590800" y="4419600"/>
            <a:ext cx="609600" cy="1588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 rot="1939037" flipV="1">
            <a:off x="2895600" y="3200400"/>
            <a:ext cx="1588" cy="1066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23" name="AutoShape 19"/>
          <p:cNvSpPr>
            <a:spLocks noChangeArrowheads="1"/>
          </p:cNvSpPr>
          <p:nvPr/>
        </p:nvSpPr>
        <p:spPr bwMode="auto">
          <a:xfrm>
            <a:off x="5410200" y="3352800"/>
            <a:ext cx="2971800" cy="16764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800"/>
              <a:t>:</a:t>
            </a:r>
          </a:p>
        </p:txBody>
      </p:sp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5791200" y="3733800"/>
            <a:ext cx="114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5400">
                <a:solidFill>
                  <a:schemeClr val="accent2"/>
                </a:solidFill>
              </a:rPr>
              <a:t>4</a:t>
            </a:r>
            <a:endParaRPr lang="en-GB"/>
          </a:p>
        </p:txBody>
      </p:sp>
      <p:sp>
        <p:nvSpPr>
          <p:cNvPr id="21525" name="Text Box 21"/>
          <p:cNvSpPr txBox="1">
            <a:spLocks noChangeArrowheads="1"/>
          </p:cNvSpPr>
          <p:nvPr/>
        </p:nvSpPr>
        <p:spPr bwMode="auto">
          <a:xfrm>
            <a:off x="6629400" y="3733800"/>
            <a:ext cx="114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5400">
                <a:solidFill>
                  <a:srgbClr val="FF3300"/>
                </a:solidFill>
              </a:rPr>
              <a:t>05</a:t>
            </a:r>
            <a:endParaRPr lang="en-GB">
              <a:solidFill>
                <a:srgbClr val="FF33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021286" y="914400"/>
            <a:ext cx="406531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000" b="1" dirty="0" smtClean="0"/>
              <a:t>Es ist fünf </a:t>
            </a:r>
            <a:r>
              <a:rPr lang="de-DE" sz="3000" b="1" u="sng" dirty="0" smtClean="0"/>
              <a:t>nach </a:t>
            </a:r>
            <a:r>
              <a:rPr lang="de-DE" sz="3000" b="1" dirty="0" smtClean="0"/>
              <a:t>vier.</a:t>
            </a:r>
            <a:endParaRPr 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4" grpId="0" autoUpdateAnimBg="0"/>
      <p:bldP spid="21525" grpId="0" autoUpdateAnimBg="0"/>
      <p:bldP spid="2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85800" y="2286000"/>
            <a:ext cx="3810000" cy="3886200"/>
            <a:chOff x="1632" y="1392"/>
            <a:chExt cx="2400" cy="2448"/>
          </a:xfrm>
        </p:grpSpPr>
        <p:sp>
          <p:nvSpPr>
            <p:cNvPr id="22531" name="Oval 3"/>
            <p:cNvSpPr>
              <a:spLocks noChangeArrowheads="1"/>
            </p:cNvSpPr>
            <p:nvPr/>
          </p:nvSpPr>
          <p:spPr bwMode="auto">
            <a:xfrm>
              <a:off x="1632" y="1392"/>
              <a:ext cx="2400" cy="24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2" name="Text Box 4"/>
            <p:cNvSpPr txBox="1">
              <a:spLocks noChangeArrowheads="1"/>
            </p:cNvSpPr>
            <p:nvPr/>
          </p:nvSpPr>
          <p:spPr bwMode="auto">
            <a:xfrm>
              <a:off x="2640" y="1440"/>
              <a:ext cx="48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 dirty="0"/>
                <a:t>12</a:t>
              </a:r>
              <a:endParaRPr lang="en-GB" dirty="0"/>
            </a:p>
          </p:txBody>
        </p:sp>
        <p:sp>
          <p:nvSpPr>
            <p:cNvPr id="22533" name="Text Box 5"/>
            <p:cNvSpPr txBox="1">
              <a:spLocks noChangeArrowheads="1"/>
            </p:cNvSpPr>
            <p:nvPr/>
          </p:nvSpPr>
          <p:spPr bwMode="auto">
            <a:xfrm>
              <a:off x="1728" y="2448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9</a:t>
              </a:r>
              <a:endParaRPr lang="en-GB"/>
            </a:p>
          </p:txBody>
        </p:sp>
        <p:sp>
          <p:nvSpPr>
            <p:cNvPr id="22534" name="Text Box 6"/>
            <p:cNvSpPr txBox="1">
              <a:spLocks noChangeArrowheads="1"/>
            </p:cNvSpPr>
            <p:nvPr/>
          </p:nvSpPr>
          <p:spPr bwMode="auto">
            <a:xfrm>
              <a:off x="3696" y="2400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3</a:t>
              </a:r>
              <a:endParaRPr lang="en-GB"/>
            </a:p>
          </p:txBody>
        </p:sp>
        <p:sp>
          <p:nvSpPr>
            <p:cNvPr id="22535" name="Text Box 7"/>
            <p:cNvSpPr txBox="1">
              <a:spLocks noChangeArrowheads="1"/>
            </p:cNvSpPr>
            <p:nvPr/>
          </p:nvSpPr>
          <p:spPr bwMode="auto">
            <a:xfrm>
              <a:off x="2688" y="3408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6</a:t>
              </a:r>
              <a:endParaRPr lang="en-GB"/>
            </a:p>
          </p:txBody>
        </p:sp>
        <p:sp>
          <p:nvSpPr>
            <p:cNvPr id="22536" name="Text Box 8"/>
            <p:cNvSpPr txBox="1">
              <a:spLocks noChangeArrowheads="1"/>
            </p:cNvSpPr>
            <p:nvPr/>
          </p:nvSpPr>
          <p:spPr bwMode="auto">
            <a:xfrm>
              <a:off x="3264" y="1584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1</a:t>
              </a:r>
              <a:endParaRPr lang="en-GB"/>
            </a:p>
          </p:txBody>
        </p:sp>
        <p:sp>
          <p:nvSpPr>
            <p:cNvPr id="22537" name="Text Box 9"/>
            <p:cNvSpPr txBox="1">
              <a:spLocks noChangeArrowheads="1"/>
            </p:cNvSpPr>
            <p:nvPr/>
          </p:nvSpPr>
          <p:spPr bwMode="auto">
            <a:xfrm>
              <a:off x="3504" y="1920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2</a:t>
              </a:r>
              <a:endParaRPr lang="en-GB"/>
            </a:p>
          </p:txBody>
        </p:sp>
        <p:sp>
          <p:nvSpPr>
            <p:cNvPr id="22538" name="Text Box 10"/>
            <p:cNvSpPr txBox="1">
              <a:spLocks noChangeArrowheads="1"/>
            </p:cNvSpPr>
            <p:nvPr/>
          </p:nvSpPr>
          <p:spPr bwMode="auto">
            <a:xfrm>
              <a:off x="3552" y="2880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4</a:t>
              </a:r>
              <a:endParaRPr lang="en-GB"/>
            </a:p>
          </p:txBody>
        </p:sp>
        <p:sp>
          <p:nvSpPr>
            <p:cNvPr id="22539" name="Text Box 11"/>
            <p:cNvSpPr txBox="1">
              <a:spLocks noChangeArrowheads="1"/>
            </p:cNvSpPr>
            <p:nvPr/>
          </p:nvSpPr>
          <p:spPr bwMode="auto">
            <a:xfrm>
              <a:off x="3216" y="3264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5</a:t>
              </a:r>
              <a:endParaRPr lang="en-GB"/>
            </a:p>
          </p:txBody>
        </p:sp>
        <p:sp>
          <p:nvSpPr>
            <p:cNvPr id="22540" name="Text Box 12"/>
            <p:cNvSpPr txBox="1">
              <a:spLocks noChangeArrowheads="1"/>
            </p:cNvSpPr>
            <p:nvPr/>
          </p:nvSpPr>
          <p:spPr bwMode="auto">
            <a:xfrm>
              <a:off x="2208" y="3264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7</a:t>
              </a:r>
              <a:endParaRPr lang="en-GB"/>
            </a:p>
          </p:txBody>
        </p:sp>
        <p:sp>
          <p:nvSpPr>
            <p:cNvPr id="22541" name="Text Box 13"/>
            <p:cNvSpPr txBox="1">
              <a:spLocks noChangeArrowheads="1"/>
            </p:cNvSpPr>
            <p:nvPr/>
          </p:nvSpPr>
          <p:spPr bwMode="auto">
            <a:xfrm>
              <a:off x="1824" y="2928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8</a:t>
              </a:r>
              <a:endParaRPr lang="en-GB"/>
            </a:p>
          </p:txBody>
        </p:sp>
        <p:sp>
          <p:nvSpPr>
            <p:cNvPr id="22542" name="Text Box 14"/>
            <p:cNvSpPr txBox="1">
              <a:spLocks noChangeArrowheads="1"/>
            </p:cNvSpPr>
            <p:nvPr/>
          </p:nvSpPr>
          <p:spPr bwMode="auto">
            <a:xfrm>
              <a:off x="1824" y="1920"/>
              <a:ext cx="43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10</a:t>
              </a:r>
              <a:endParaRPr lang="en-GB"/>
            </a:p>
          </p:txBody>
        </p:sp>
        <p:sp>
          <p:nvSpPr>
            <p:cNvPr id="22543" name="Text Box 15"/>
            <p:cNvSpPr txBox="1">
              <a:spLocks noChangeArrowheads="1"/>
            </p:cNvSpPr>
            <p:nvPr/>
          </p:nvSpPr>
          <p:spPr bwMode="auto">
            <a:xfrm>
              <a:off x="2160" y="1584"/>
              <a:ext cx="48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 dirty="0"/>
                <a:t>11</a:t>
              </a:r>
              <a:endParaRPr lang="en-GB" dirty="0"/>
            </a:p>
          </p:txBody>
        </p:sp>
        <p:sp>
          <p:nvSpPr>
            <p:cNvPr id="22544" name="Oval 16"/>
            <p:cNvSpPr>
              <a:spLocks noChangeArrowheads="1"/>
            </p:cNvSpPr>
            <p:nvPr/>
          </p:nvSpPr>
          <p:spPr bwMode="auto">
            <a:xfrm>
              <a:off x="2784" y="2544"/>
              <a:ext cx="48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545" name="Line 17"/>
          <p:cNvSpPr>
            <a:spLocks noChangeShapeType="1"/>
          </p:cNvSpPr>
          <p:nvPr/>
        </p:nvSpPr>
        <p:spPr bwMode="auto">
          <a:xfrm rot="1638427">
            <a:off x="2514600" y="4343400"/>
            <a:ext cx="609600" cy="1588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6" name="Line 18"/>
          <p:cNvSpPr>
            <a:spLocks noChangeShapeType="1"/>
          </p:cNvSpPr>
          <p:nvPr/>
        </p:nvSpPr>
        <p:spPr bwMode="auto">
          <a:xfrm rot="3339884" flipV="1">
            <a:off x="2971006" y="3353594"/>
            <a:ext cx="1588" cy="1066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7" name="AutoShape 19"/>
          <p:cNvSpPr>
            <a:spLocks noChangeArrowheads="1"/>
          </p:cNvSpPr>
          <p:nvPr/>
        </p:nvSpPr>
        <p:spPr bwMode="auto">
          <a:xfrm>
            <a:off x="5410200" y="3352800"/>
            <a:ext cx="2971800" cy="16764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800"/>
              <a:t>:</a:t>
            </a:r>
          </a:p>
        </p:txBody>
      </p:sp>
      <p:sp>
        <p:nvSpPr>
          <p:cNvPr id="22548" name="Text Box 20"/>
          <p:cNvSpPr txBox="1">
            <a:spLocks noChangeArrowheads="1"/>
          </p:cNvSpPr>
          <p:nvPr/>
        </p:nvSpPr>
        <p:spPr bwMode="auto">
          <a:xfrm>
            <a:off x="5791200" y="3733800"/>
            <a:ext cx="114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5400">
                <a:solidFill>
                  <a:schemeClr val="accent2"/>
                </a:solidFill>
              </a:rPr>
              <a:t>4</a:t>
            </a:r>
            <a:endParaRPr lang="en-GB"/>
          </a:p>
        </p:txBody>
      </p:sp>
      <p:sp>
        <p:nvSpPr>
          <p:cNvPr id="22549" name="Text Box 21"/>
          <p:cNvSpPr txBox="1">
            <a:spLocks noChangeArrowheads="1"/>
          </p:cNvSpPr>
          <p:nvPr/>
        </p:nvSpPr>
        <p:spPr bwMode="auto">
          <a:xfrm>
            <a:off x="6629400" y="3733800"/>
            <a:ext cx="114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5400">
                <a:solidFill>
                  <a:srgbClr val="FF3300"/>
                </a:solidFill>
              </a:rPr>
              <a:t>10</a:t>
            </a:r>
            <a:endParaRPr lang="en-GB">
              <a:solidFill>
                <a:srgbClr val="FF33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021286" y="381000"/>
            <a:ext cx="414151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000" b="1" dirty="0" smtClean="0"/>
              <a:t>Es ist zehn</a:t>
            </a:r>
            <a:r>
              <a:rPr lang="de-DE" sz="3000" b="1" u="sng" dirty="0" smtClean="0"/>
              <a:t> nach </a:t>
            </a:r>
            <a:r>
              <a:rPr lang="de-DE" sz="3000" b="1" dirty="0" smtClean="0"/>
              <a:t>vier.</a:t>
            </a:r>
            <a:endParaRPr 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8" grpId="0" autoUpdateAnimBg="0"/>
      <p:bldP spid="22549" grpId="0" autoUpdateAnimBg="0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Die </a:t>
            </a:r>
            <a:r>
              <a:rPr lang="en-GB" dirty="0" err="1" smtClean="0"/>
              <a:t>Uhr</a:t>
            </a:r>
            <a:r>
              <a:rPr lang="en-GB" dirty="0" smtClean="0"/>
              <a:t>,-en</a:t>
            </a:r>
            <a:endParaRPr lang="en-GB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Clock</a:t>
            </a:r>
          </a:p>
          <a:p>
            <a:r>
              <a:rPr lang="en-US" dirty="0" smtClean="0"/>
              <a:t>Watch</a:t>
            </a:r>
          </a:p>
          <a:p>
            <a:r>
              <a:rPr lang="en-US" dirty="0" smtClean="0"/>
              <a:t>O’clock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85800" y="2286000"/>
            <a:ext cx="3810000" cy="3886200"/>
            <a:chOff x="1632" y="1392"/>
            <a:chExt cx="2400" cy="2448"/>
          </a:xfrm>
        </p:grpSpPr>
        <p:sp>
          <p:nvSpPr>
            <p:cNvPr id="23555" name="Oval 3"/>
            <p:cNvSpPr>
              <a:spLocks noChangeArrowheads="1"/>
            </p:cNvSpPr>
            <p:nvPr/>
          </p:nvSpPr>
          <p:spPr bwMode="auto">
            <a:xfrm>
              <a:off x="1632" y="1392"/>
              <a:ext cx="2400" cy="24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56" name="Text Box 4"/>
            <p:cNvSpPr txBox="1">
              <a:spLocks noChangeArrowheads="1"/>
            </p:cNvSpPr>
            <p:nvPr/>
          </p:nvSpPr>
          <p:spPr bwMode="auto">
            <a:xfrm>
              <a:off x="2640" y="1440"/>
              <a:ext cx="62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 dirty="0"/>
                <a:t>12</a:t>
              </a:r>
              <a:endParaRPr lang="en-GB" dirty="0"/>
            </a:p>
          </p:txBody>
        </p:sp>
        <p:sp>
          <p:nvSpPr>
            <p:cNvPr id="23557" name="Text Box 5"/>
            <p:cNvSpPr txBox="1">
              <a:spLocks noChangeArrowheads="1"/>
            </p:cNvSpPr>
            <p:nvPr/>
          </p:nvSpPr>
          <p:spPr bwMode="auto">
            <a:xfrm>
              <a:off x="1728" y="2448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9</a:t>
              </a:r>
              <a:endParaRPr lang="en-GB"/>
            </a:p>
          </p:txBody>
        </p:sp>
        <p:sp>
          <p:nvSpPr>
            <p:cNvPr id="23558" name="Text Box 6"/>
            <p:cNvSpPr txBox="1">
              <a:spLocks noChangeArrowheads="1"/>
            </p:cNvSpPr>
            <p:nvPr/>
          </p:nvSpPr>
          <p:spPr bwMode="auto">
            <a:xfrm>
              <a:off x="3696" y="2400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3</a:t>
              </a:r>
              <a:endParaRPr lang="en-GB"/>
            </a:p>
          </p:txBody>
        </p:sp>
        <p:sp>
          <p:nvSpPr>
            <p:cNvPr id="23559" name="Text Box 7"/>
            <p:cNvSpPr txBox="1">
              <a:spLocks noChangeArrowheads="1"/>
            </p:cNvSpPr>
            <p:nvPr/>
          </p:nvSpPr>
          <p:spPr bwMode="auto">
            <a:xfrm>
              <a:off x="2688" y="3408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6</a:t>
              </a:r>
              <a:endParaRPr lang="en-GB"/>
            </a:p>
          </p:txBody>
        </p:sp>
        <p:sp>
          <p:nvSpPr>
            <p:cNvPr id="23560" name="Text Box 8"/>
            <p:cNvSpPr txBox="1">
              <a:spLocks noChangeArrowheads="1"/>
            </p:cNvSpPr>
            <p:nvPr/>
          </p:nvSpPr>
          <p:spPr bwMode="auto">
            <a:xfrm>
              <a:off x="3264" y="1584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1</a:t>
              </a:r>
              <a:endParaRPr lang="en-GB"/>
            </a:p>
          </p:txBody>
        </p:sp>
        <p:sp>
          <p:nvSpPr>
            <p:cNvPr id="23561" name="Text Box 9"/>
            <p:cNvSpPr txBox="1">
              <a:spLocks noChangeArrowheads="1"/>
            </p:cNvSpPr>
            <p:nvPr/>
          </p:nvSpPr>
          <p:spPr bwMode="auto">
            <a:xfrm>
              <a:off x="3504" y="1920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2</a:t>
              </a:r>
              <a:endParaRPr lang="en-GB"/>
            </a:p>
          </p:txBody>
        </p:sp>
        <p:sp>
          <p:nvSpPr>
            <p:cNvPr id="23562" name="Text Box 10"/>
            <p:cNvSpPr txBox="1">
              <a:spLocks noChangeArrowheads="1"/>
            </p:cNvSpPr>
            <p:nvPr/>
          </p:nvSpPr>
          <p:spPr bwMode="auto">
            <a:xfrm>
              <a:off x="3552" y="2880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4</a:t>
              </a:r>
              <a:endParaRPr lang="en-GB"/>
            </a:p>
          </p:txBody>
        </p:sp>
        <p:sp>
          <p:nvSpPr>
            <p:cNvPr id="23563" name="Text Box 11"/>
            <p:cNvSpPr txBox="1">
              <a:spLocks noChangeArrowheads="1"/>
            </p:cNvSpPr>
            <p:nvPr/>
          </p:nvSpPr>
          <p:spPr bwMode="auto">
            <a:xfrm>
              <a:off x="3216" y="3264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5</a:t>
              </a:r>
              <a:endParaRPr lang="en-GB"/>
            </a:p>
          </p:txBody>
        </p:sp>
        <p:sp>
          <p:nvSpPr>
            <p:cNvPr id="23564" name="Text Box 12"/>
            <p:cNvSpPr txBox="1">
              <a:spLocks noChangeArrowheads="1"/>
            </p:cNvSpPr>
            <p:nvPr/>
          </p:nvSpPr>
          <p:spPr bwMode="auto">
            <a:xfrm>
              <a:off x="2208" y="3264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7</a:t>
              </a:r>
              <a:endParaRPr lang="en-GB"/>
            </a:p>
          </p:txBody>
        </p:sp>
        <p:sp>
          <p:nvSpPr>
            <p:cNvPr id="23565" name="Text Box 13"/>
            <p:cNvSpPr txBox="1">
              <a:spLocks noChangeArrowheads="1"/>
            </p:cNvSpPr>
            <p:nvPr/>
          </p:nvSpPr>
          <p:spPr bwMode="auto">
            <a:xfrm>
              <a:off x="1824" y="2928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8</a:t>
              </a:r>
              <a:endParaRPr lang="en-GB"/>
            </a:p>
          </p:txBody>
        </p:sp>
        <p:sp>
          <p:nvSpPr>
            <p:cNvPr id="23566" name="Text Box 14"/>
            <p:cNvSpPr txBox="1">
              <a:spLocks noChangeArrowheads="1"/>
            </p:cNvSpPr>
            <p:nvPr/>
          </p:nvSpPr>
          <p:spPr bwMode="auto">
            <a:xfrm>
              <a:off x="1824" y="1920"/>
              <a:ext cx="43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10</a:t>
              </a:r>
              <a:endParaRPr lang="en-GB"/>
            </a:p>
          </p:txBody>
        </p:sp>
        <p:sp>
          <p:nvSpPr>
            <p:cNvPr id="23567" name="Text Box 15"/>
            <p:cNvSpPr txBox="1">
              <a:spLocks noChangeArrowheads="1"/>
            </p:cNvSpPr>
            <p:nvPr/>
          </p:nvSpPr>
          <p:spPr bwMode="auto">
            <a:xfrm>
              <a:off x="2160" y="1584"/>
              <a:ext cx="43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 dirty="0"/>
                <a:t>11</a:t>
              </a:r>
              <a:endParaRPr lang="en-GB" dirty="0"/>
            </a:p>
          </p:txBody>
        </p:sp>
        <p:sp>
          <p:nvSpPr>
            <p:cNvPr id="23568" name="Oval 16"/>
            <p:cNvSpPr>
              <a:spLocks noChangeArrowheads="1"/>
            </p:cNvSpPr>
            <p:nvPr/>
          </p:nvSpPr>
          <p:spPr bwMode="auto">
            <a:xfrm>
              <a:off x="2784" y="2544"/>
              <a:ext cx="48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569" name="Line 17"/>
          <p:cNvSpPr>
            <a:spLocks noChangeShapeType="1"/>
          </p:cNvSpPr>
          <p:nvPr/>
        </p:nvSpPr>
        <p:spPr bwMode="auto">
          <a:xfrm rot="2338767">
            <a:off x="2590800" y="4419600"/>
            <a:ext cx="609600" cy="1588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rot="5417378" flipV="1">
            <a:off x="3123406" y="3658394"/>
            <a:ext cx="1588" cy="1066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1" name="AutoShape 19"/>
          <p:cNvSpPr>
            <a:spLocks noChangeArrowheads="1"/>
          </p:cNvSpPr>
          <p:nvPr/>
        </p:nvSpPr>
        <p:spPr bwMode="auto">
          <a:xfrm>
            <a:off x="5410200" y="3352800"/>
            <a:ext cx="2971800" cy="16764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800"/>
              <a:t>:</a:t>
            </a:r>
          </a:p>
        </p:txBody>
      </p:sp>
      <p:sp>
        <p:nvSpPr>
          <p:cNvPr id="23572" name="Text Box 20"/>
          <p:cNvSpPr txBox="1">
            <a:spLocks noChangeArrowheads="1"/>
          </p:cNvSpPr>
          <p:nvPr/>
        </p:nvSpPr>
        <p:spPr bwMode="auto">
          <a:xfrm>
            <a:off x="5791200" y="3733800"/>
            <a:ext cx="114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5400">
                <a:solidFill>
                  <a:schemeClr val="accent2"/>
                </a:solidFill>
              </a:rPr>
              <a:t>4</a:t>
            </a:r>
            <a:endParaRPr lang="en-GB"/>
          </a:p>
        </p:txBody>
      </p:sp>
      <p:sp>
        <p:nvSpPr>
          <p:cNvPr id="23573" name="Text Box 21"/>
          <p:cNvSpPr txBox="1">
            <a:spLocks noChangeArrowheads="1"/>
          </p:cNvSpPr>
          <p:nvPr/>
        </p:nvSpPr>
        <p:spPr bwMode="auto">
          <a:xfrm>
            <a:off x="6629400" y="3733800"/>
            <a:ext cx="114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5400">
                <a:solidFill>
                  <a:srgbClr val="FF3300"/>
                </a:solidFill>
              </a:rPr>
              <a:t>15</a:t>
            </a:r>
            <a:endParaRPr lang="en-GB">
              <a:solidFill>
                <a:srgbClr val="FF33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057400" y="457200"/>
            <a:ext cx="472439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000" b="1" dirty="0" smtClean="0"/>
              <a:t>Es ist fünfzehn </a:t>
            </a:r>
            <a:r>
              <a:rPr lang="de-DE" sz="3000" b="1" u="sng" dirty="0" smtClean="0"/>
              <a:t>nach </a:t>
            </a:r>
            <a:r>
              <a:rPr lang="de-DE" sz="3000" b="1" dirty="0" smtClean="0"/>
              <a:t>vier.</a:t>
            </a:r>
            <a:endParaRPr 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72" grpId="0" autoUpdateAnimBg="0"/>
      <p:bldP spid="23573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85800" y="2286000"/>
            <a:ext cx="3810000" cy="3886200"/>
            <a:chOff x="1632" y="1392"/>
            <a:chExt cx="2400" cy="2448"/>
          </a:xfrm>
        </p:grpSpPr>
        <p:sp>
          <p:nvSpPr>
            <p:cNvPr id="24579" name="Oval 3"/>
            <p:cNvSpPr>
              <a:spLocks noChangeArrowheads="1"/>
            </p:cNvSpPr>
            <p:nvPr/>
          </p:nvSpPr>
          <p:spPr bwMode="auto">
            <a:xfrm>
              <a:off x="1632" y="1392"/>
              <a:ext cx="2400" cy="24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0" name="Text Box 4"/>
            <p:cNvSpPr txBox="1">
              <a:spLocks noChangeArrowheads="1"/>
            </p:cNvSpPr>
            <p:nvPr/>
          </p:nvSpPr>
          <p:spPr bwMode="auto">
            <a:xfrm>
              <a:off x="2640" y="1440"/>
              <a:ext cx="43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 dirty="0"/>
                <a:t>12</a:t>
              </a:r>
              <a:endParaRPr lang="en-GB" dirty="0"/>
            </a:p>
          </p:txBody>
        </p:sp>
        <p:sp>
          <p:nvSpPr>
            <p:cNvPr id="24581" name="Text Box 5"/>
            <p:cNvSpPr txBox="1">
              <a:spLocks noChangeArrowheads="1"/>
            </p:cNvSpPr>
            <p:nvPr/>
          </p:nvSpPr>
          <p:spPr bwMode="auto">
            <a:xfrm>
              <a:off x="1728" y="2448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9</a:t>
              </a:r>
              <a:endParaRPr lang="en-GB"/>
            </a:p>
          </p:txBody>
        </p:sp>
        <p:sp>
          <p:nvSpPr>
            <p:cNvPr id="24582" name="Text Box 6"/>
            <p:cNvSpPr txBox="1">
              <a:spLocks noChangeArrowheads="1"/>
            </p:cNvSpPr>
            <p:nvPr/>
          </p:nvSpPr>
          <p:spPr bwMode="auto">
            <a:xfrm>
              <a:off x="3696" y="2400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3</a:t>
              </a:r>
              <a:endParaRPr lang="en-GB"/>
            </a:p>
          </p:txBody>
        </p:sp>
        <p:sp>
          <p:nvSpPr>
            <p:cNvPr id="24583" name="Text Box 7"/>
            <p:cNvSpPr txBox="1">
              <a:spLocks noChangeArrowheads="1"/>
            </p:cNvSpPr>
            <p:nvPr/>
          </p:nvSpPr>
          <p:spPr bwMode="auto">
            <a:xfrm>
              <a:off x="2688" y="3408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6</a:t>
              </a:r>
              <a:endParaRPr lang="en-GB"/>
            </a:p>
          </p:txBody>
        </p:sp>
        <p:sp>
          <p:nvSpPr>
            <p:cNvPr id="24584" name="Text Box 8"/>
            <p:cNvSpPr txBox="1">
              <a:spLocks noChangeArrowheads="1"/>
            </p:cNvSpPr>
            <p:nvPr/>
          </p:nvSpPr>
          <p:spPr bwMode="auto">
            <a:xfrm>
              <a:off x="3264" y="1584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1</a:t>
              </a:r>
              <a:endParaRPr lang="en-GB"/>
            </a:p>
          </p:txBody>
        </p:sp>
        <p:sp>
          <p:nvSpPr>
            <p:cNvPr id="24585" name="Text Box 9"/>
            <p:cNvSpPr txBox="1">
              <a:spLocks noChangeArrowheads="1"/>
            </p:cNvSpPr>
            <p:nvPr/>
          </p:nvSpPr>
          <p:spPr bwMode="auto">
            <a:xfrm>
              <a:off x="3504" y="1920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2</a:t>
              </a:r>
              <a:endParaRPr lang="en-GB"/>
            </a:p>
          </p:txBody>
        </p:sp>
        <p:sp>
          <p:nvSpPr>
            <p:cNvPr id="24586" name="Text Box 10"/>
            <p:cNvSpPr txBox="1">
              <a:spLocks noChangeArrowheads="1"/>
            </p:cNvSpPr>
            <p:nvPr/>
          </p:nvSpPr>
          <p:spPr bwMode="auto">
            <a:xfrm>
              <a:off x="3552" y="2880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4</a:t>
              </a:r>
              <a:endParaRPr lang="en-GB"/>
            </a:p>
          </p:txBody>
        </p:sp>
        <p:sp>
          <p:nvSpPr>
            <p:cNvPr id="24587" name="Text Box 11"/>
            <p:cNvSpPr txBox="1">
              <a:spLocks noChangeArrowheads="1"/>
            </p:cNvSpPr>
            <p:nvPr/>
          </p:nvSpPr>
          <p:spPr bwMode="auto">
            <a:xfrm>
              <a:off x="3216" y="3264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5</a:t>
              </a:r>
              <a:endParaRPr lang="en-GB"/>
            </a:p>
          </p:txBody>
        </p:sp>
        <p:sp>
          <p:nvSpPr>
            <p:cNvPr id="24588" name="Text Box 12"/>
            <p:cNvSpPr txBox="1">
              <a:spLocks noChangeArrowheads="1"/>
            </p:cNvSpPr>
            <p:nvPr/>
          </p:nvSpPr>
          <p:spPr bwMode="auto">
            <a:xfrm>
              <a:off x="2208" y="3264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7</a:t>
              </a:r>
              <a:endParaRPr lang="en-GB"/>
            </a:p>
          </p:txBody>
        </p:sp>
        <p:sp>
          <p:nvSpPr>
            <p:cNvPr id="24589" name="Text Box 13"/>
            <p:cNvSpPr txBox="1">
              <a:spLocks noChangeArrowheads="1"/>
            </p:cNvSpPr>
            <p:nvPr/>
          </p:nvSpPr>
          <p:spPr bwMode="auto">
            <a:xfrm>
              <a:off x="1824" y="2928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8</a:t>
              </a:r>
              <a:endParaRPr lang="en-GB"/>
            </a:p>
          </p:txBody>
        </p:sp>
        <p:sp>
          <p:nvSpPr>
            <p:cNvPr id="24590" name="Text Box 14"/>
            <p:cNvSpPr txBox="1">
              <a:spLocks noChangeArrowheads="1"/>
            </p:cNvSpPr>
            <p:nvPr/>
          </p:nvSpPr>
          <p:spPr bwMode="auto">
            <a:xfrm>
              <a:off x="1824" y="1920"/>
              <a:ext cx="43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10</a:t>
              </a:r>
              <a:endParaRPr lang="en-GB"/>
            </a:p>
          </p:txBody>
        </p:sp>
        <p:sp>
          <p:nvSpPr>
            <p:cNvPr id="24591" name="Text Box 15"/>
            <p:cNvSpPr txBox="1">
              <a:spLocks noChangeArrowheads="1"/>
            </p:cNvSpPr>
            <p:nvPr/>
          </p:nvSpPr>
          <p:spPr bwMode="auto">
            <a:xfrm>
              <a:off x="2160" y="1584"/>
              <a:ext cx="43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 dirty="0"/>
                <a:t>11</a:t>
              </a:r>
              <a:endParaRPr lang="en-GB" dirty="0"/>
            </a:p>
          </p:txBody>
        </p:sp>
        <p:sp>
          <p:nvSpPr>
            <p:cNvPr id="24592" name="Oval 16"/>
            <p:cNvSpPr>
              <a:spLocks noChangeArrowheads="1"/>
            </p:cNvSpPr>
            <p:nvPr/>
          </p:nvSpPr>
          <p:spPr bwMode="auto">
            <a:xfrm>
              <a:off x="2784" y="2544"/>
              <a:ext cx="48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593" name="Line 17"/>
          <p:cNvSpPr>
            <a:spLocks noChangeShapeType="1"/>
          </p:cNvSpPr>
          <p:nvPr/>
        </p:nvSpPr>
        <p:spPr bwMode="auto">
          <a:xfrm rot="2064511">
            <a:off x="2514600" y="4343400"/>
            <a:ext cx="609600" cy="1588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 rot="7007017" flipV="1">
            <a:off x="3047206" y="3886994"/>
            <a:ext cx="1588" cy="1066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95" name="AutoShape 19"/>
          <p:cNvSpPr>
            <a:spLocks noChangeArrowheads="1"/>
          </p:cNvSpPr>
          <p:nvPr/>
        </p:nvSpPr>
        <p:spPr bwMode="auto">
          <a:xfrm>
            <a:off x="5410200" y="3352800"/>
            <a:ext cx="2971800" cy="16764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800"/>
              <a:t>:</a:t>
            </a:r>
          </a:p>
        </p:txBody>
      </p:sp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5791200" y="3733800"/>
            <a:ext cx="114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5400">
                <a:solidFill>
                  <a:schemeClr val="accent2"/>
                </a:solidFill>
              </a:rPr>
              <a:t>4</a:t>
            </a:r>
            <a:endParaRPr lang="en-GB"/>
          </a:p>
        </p:txBody>
      </p:sp>
      <p:sp>
        <p:nvSpPr>
          <p:cNvPr id="24597" name="Text Box 21"/>
          <p:cNvSpPr txBox="1">
            <a:spLocks noChangeArrowheads="1"/>
          </p:cNvSpPr>
          <p:nvPr/>
        </p:nvSpPr>
        <p:spPr bwMode="auto">
          <a:xfrm>
            <a:off x="6629400" y="3733800"/>
            <a:ext cx="114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5400">
                <a:solidFill>
                  <a:srgbClr val="FF3300"/>
                </a:solidFill>
              </a:rPr>
              <a:t>20</a:t>
            </a:r>
            <a:endParaRPr lang="en-GB">
              <a:solidFill>
                <a:srgbClr val="FF33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981200" y="914400"/>
            <a:ext cx="5486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000" dirty="0" smtClean="0"/>
              <a:t>Es ist zwanzig nach vier.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6" grpId="0" autoUpdateAnimBg="0"/>
      <p:bldP spid="24597" grpId="0" autoUpdateAnimBg="0"/>
      <p:bldP spid="2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85800" y="2286000"/>
            <a:ext cx="3810000" cy="3886200"/>
            <a:chOff x="1632" y="1392"/>
            <a:chExt cx="2400" cy="2448"/>
          </a:xfrm>
        </p:grpSpPr>
        <p:sp>
          <p:nvSpPr>
            <p:cNvPr id="25603" name="Oval 3"/>
            <p:cNvSpPr>
              <a:spLocks noChangeArrowheads="1"/>
            </p:cNvSpPr>
            <p:nvPr/>
          </p:nvSpPr>
          <p:spPr bwMode="auto">
            <a:xfrm>
              <a:off x="1632" y="1392"/>
              <a:ext cx="2400" cy="24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4" name="Text Box 4"/>
            <p:cNvSpPr txBox="1">
              <a:spLocks noChangeArrowheads="1"/>
            </p:cNvSpPr>
            <p:nvPr/>
          </p:nvSpPr>
          <p:spPr bwMode="auto">
            <a:xfrm>
              <a:off x="2640" y="1440"/>
              <a:ext cx="48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 dirty="0"/>
                <a:t>12</a:t>
              </a:r>
              <a:endParaRPr lang="en-GB" dirty="0"/>
            </a:p>
          </p:txBody>
        </p:sp>
        <p:sp>
          <p:nvSpPr>
            <p:cNvPr id="25605" name="Text Box 5"/>
            <p:cNvSpPr txBox="1">
              <a:spLocks noChangeArrowheads="1"/>
            </p:cNvSpPr>
            <p:nvPr/>
          </p:nvSpPr>
          <p:spPr bwMode="auto">
            <a:xfrm>
              <a:off x="1728" y="2448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9</a:t>
              </a:r>
              <a:endParaRPr lang="en-GB"/>
            </a:p>
          </p:txBody>
        </p:sp>
        <p:sp>
          <p:nvSpPr>
            <p:cNvPr id="25606" name="Text Box 6"/>
            <p:cNvSpPr txBox="1">
              <a:spLocks noChangeArrowheads="1"/>
            </p:cNvSpPr>
            <p:nvPr/>
          </p:nvSpPr>
          <p:spPr bwMode="auto">
            <a:xfrm>
              <a:off x="3696" y="2400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3</a:t>
              </a:r>
              <a:endParaRPr lang="en-GB"/>
            </a:p>
          </p:txBody>
        </p:sp>
        <p:sp>
          <p:nvSpPr>
            <p:cNvPr id="25607" name="Text Box 7"/>
            <p:cNvSpPr txBox="1">
              <a:spLocks noChangeArrowheads="1"/>
            </p:cNvSpPr>
            <p:nvPr/>
          </p:nvSpPr>
          <p:spPr bwMode="auto">
            <a:xfrm>
              <a:off x="2688" y="3408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6</a:t>
              </a:r>
              <a:endParaRPr lang="en-GB"/>
            </a:p>
          </p:txBody>
        </p:sp>
        <p:sp>
          <p:nvSpPr>
            <p:cNvPr id="25608" name="Text Box 8"/>
            <p:cNvSpPr txBox="1">
              <a:spLocks noChangeArrowheads="1"/>
            </p:cNvSpPr>
            <p:nvPr/>
          </p:nvSpPr>
          <p:spPr bwMode="auto">
            <a:xfrm>
              <a:off x="3264" y="1584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1</a:t>
              </a:r>
              <a:endParaRPr lang="en-GB"/>
            </a:p>
          </p:txBody>
        </p:sp>
        <p:sp>
          <p:nvSpPr>
            <p:cNvPr id="25609" name="Text Box 9"/>
            <p:cNvSpPr txBox="1">
              <a:spLocks noChangeArrowheads="1"/>
            </p:cNvSpPr>
            <p:nvPr/>
          </p:nvSpPr>
          <p:spPr bwMode="auto">
            <a:xfrm>
              <a:off x="3504" y="1920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2</a:t>
              </a:r>
              <a:endParaRPr lang="en-GB"/>
            </a:p>
          </p:txBody>
        </p:sp>
        <p:sp>
          <p:nvSpPr>
            <p:cNvPr id="25610" name="Text Box 10"/>
            <p:cNvSpPr txBox="1">
              <a:spLocks noChangeArrowheads="1"/>
            </p:cNvSpPr>
            <p:nvPr/>
          </p:nvSpPr>
          <p:spPr bwMode="auto">
            <a:xfrm>
              <a:off x="3552" y="2880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4</a:t>
              </a:r>
              <a:endParaRPr lang="en-GB"/>
            </a:p>
          </p:txBody>
        </p:sp>
        <p:sp>
          <p:nvSpPr>
            <p:cNvPr id="25611" name="Text Box 11"/>
            <p:cNvSpPr txBox="1">
              <a:spLocks noChangeArrowheads="1"/>
            </p:cNvSpPr>
            <p:nvPr/>
          </p:nvSpPr>
          <p:spPr bwMode="auto">
            <a:xfrm>
              <a:off x="3216" y="3264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5</a:t>
              </a:r>
              <a:endParaRPr lang="en-GB"/>
            </a:p>
          </p:txBody>
        </p:sp>
        <p:sp>
          <p:nvSpPr>
            <p:cNvPr id="25612" name="Text Box 12"/>
            <p:cNvSpPr txBox="1">
              <a:spLocks noChangeArrowheads="1"/>
            </p:cNvSpPr>
            <p:nvPr/>
          </p:nvSpPr>
          <p:spPr bwMode="auto">
            <a:xfrm>
              <a:off x="2208" y="3264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7</a:t>
              </a:r>
              <a:endParaRPr lang="en-GB"/>
            </a:p>
          </p:txBody>
        </p:sp>
        <p:sp>
          <p:nvSpPr>
            <p:cNvPr id="25613" name="Text Box 13"/>
            <p:cNvSpPr txBox="1">
              <a:spLocks noChangeArrowheads="1"/>
            </p:cNvSpPr>
            <p:nvPr/>
          </p:nvSpPr>
          <p:spPr bwMode="auto">
            <a:xfrm>
              <a:off x="1824" y="2928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8</a:t>
              </a:r>
              <a:endParaRPr lang="en-GB"/>
            </a:p>
          </p:txBody>
        </p:sp>
        <p:sp>
          <p:nvSpPr>
            <p:cNvPr id="25614" name="Text Box 14"/>
            <p:cNvSpPr txBox="1">
              <a:spLocks noChangeArrowheads="1"/>
            </p:cNvSpPr>
            <p:nvPr/>
          </p:nvSpPr>
          <p:spPr bwMode="auto">
            <a:xfrm>
              <a:off x="1824" y="1920"/>
              <a:ext cx="43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10</a:t>
              </a:r>
              <a:endParaRPr lang="en-GB"/>
            </a:p>
          </p:txBody>
        </p:sp>
        <p:sp>
          <p:nvSpPr>
            <p:cNvPr id="25615" name="Text Box 15"/>
            <p:cNvSpPr txBox="1">
              <a:spLocks noChangeArrowheads="1"/>
            </p:cNvSpPr>
            <p:nvPr/>
          </p:nvSpPr>
          <p:spPr bwMode="auto">
            <a:xfrm>
              <a:off x="2160" y="1584"/>
              <a:ext cx="48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 dirty="0"/>
                <a:t>11</a:t>
              </a:r>
              <a:endParaRPr lang="en-GB" dirty="0"/>
            </a:p>
          </p:txBody>
        </p:sp>
        <p:sp>
          <p:nvSpPr>
            <p:cNvPr id="25616" name="Oval 16"/>
            <p:cNvSpPr>
              <a:spLocks noChangeArrowheads="1"/>
            </p:cNvSpPr>
            <p:nvPr/>
          </p:nvSpPr>
          <p:spPr bwMode="auto">
            <a:xfrm>
              <a:off x="2784" y="2544"/>
              <a:ext cx="48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617" name="Line 17"/>
          <p:cNvSpPr>
            <a:spLocks noChangeShapeType="1"/>
          </p:cNvSpPr>
          <p:nvPr/>
        </p:nvSpPr>
        <p:spPr bwMode="auto">
          <a:xfrm rot="2525274">
            <a:off x="2514600" y="4419600"/>
            <a:ext cx="609600" cy="1588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rot="9297749" flipV="1">
            <a:off x="2819400" y="4191000"/>
            <a:ext cx="1588" cy="1066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9" name="AutoShape 19"/>
          <p:cNvSpPr>
            <a:spLocks noChangeArrowheads="1"/>
          </p:cNvSpPr>
          <p:nvPr/>
        </p:nvSpPr>
        <p:spPr bwMode="auto">
          <a:xfrm>
            <a:off x="5410200" y="3352800"/>
            <a:ext cx="2971800" cy="16764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800"/>
              <a:t>:</a:t>
            </a:r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5791200" y="3733800"/>
            <a:ext cx="114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5400">
                <a:solidFill>
                  <a:schemeClr val="accent2"/>
                </a:solidFill>
              </a:rPr>
              <a:t>4</a:t>
            </a:r>
            <a:endParaRPr lang="en-GB"/>
          </a:p>
        </p:txBody>
      </p:sp>
      <p:sp>
        <p:nvSpPr>
          <p:cNvPr id="25621" name="Text Box 21"/>
          <p:cNvSpPr txBox="1">
            <a:spLocks noChangeArrowheads="1"/>
          </p:cNvSpPr>
          <p:nvPr/>
        </p:nvSpPr>
        <p:spPr bwMode="auto">
          <a:xfrm>
            <a:off x="6629400" y="3733800"/>
            <a:ext cx="114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5400">
                <a:solidFill>
                  <a:srgbClr val="FF3300"/>
                </a:solidFill>
              </a:rPr>
              <a:t>25</a:t>
            </a:r>
            <a:endParaRPr lang="en-GB">
              <a:solidFill>
                <a:srgbClr val="FF33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371600" y="609600"/>
            <a:ext cx="617219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000" dirty="0" smtClean="0"/>
              <a:t>Es ist fünfundzwanzig nach vier.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20" grpId="0" autoUpdateAnimBg="0"/>
      <p:bldP spid="25621" grpId="0" autoUpdateAnimBg="0"/>
      <p:bldP spid="2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85800" y="2286000"/>
            <a:ext cx="3810000" cy="3886200"/>
            <a:chOff x="1632" y="1392"/>
            <a:chExt cx="2400" cy="2448"/>
          </a:xfrm>
        </p:grpSpPr>
        <p:sp>
          <p:nvSpPr>
            <p:cNvPr id="26627" name="Oval 3"/>
            <p:cNvSpPr>
              <a:spLocks noChangeArrowheads="1"/>
            </p:cNvSpPr>
            <p:nvPr/>
          </p:nvSpPr>
          <p:spPr bwMode="auto">
            <a:xfrm>
              <a:off x="1632" y="1392"/>
              <a:ext cx="2400" cy="24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8" name="Text Box 4"/>
            <p:cNvSpPr txBox="1">
              <a:spLocks noChangeArrowheads="1"/>
            </p:cNvSpPr>
            <p:nvPr/>
          </p:nvSpPr>
          <p:spPr bwMode="auto">
            <a:xfrm>
              <a:off x="2640" y="1440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12</a:t>
              </a:r>
              <a:endParaRPr lang="en-GB"/>
            </a:p>
          </p:txBody>
        </p:sp>
        <p:sp>
          <p:nvSpPr>
            <p:cNvPr id="26629" name="Text Box 5"/>
            <p:cNvSpPr txBox="1">
              <a:spLocks noChangeArrowheads="1"/>
            </p:cNvSpPr>
            <p:nvPr/>
          </p:nvSpPr>
          <p:spPr bwMode="auto">
            <a:xfrm>
              <a:off x="1728" y="2448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9</a:t>
              </a:r>
              <a:endParaRPr lang="en-GB"/>
            </a:p>
          </p:txBody>
        </p:sp>
        <p:sp>
          <p:nvSpPr>
            <p:cNvPr id="26630" name="Text Box 6"/>
            <p:cNvSpPr txBox="1">
              <a:spLocks noChangeArrowheads="1"/>
            </p:cNvSpPr>
            <p:nvPr/>
          </p:nvSpPr>
          <p:spPr bwMode="auto">
            <a:xfrm>
              <a:off x="3696" y="2400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3</a:t>
              </a:r>
              <a:endParaRPr lang="en-GB"/>
            </a:p>
          </p:txBody>
        </p:sp>
        <p:sp>
          <p:nvSpPr>
            <p:cNvPr id="26631" name="Text Box 7"/>
            <p:cNvSpPr txBox="1">
              <a:spLocks noChangeArrowheads="1"/>
            </p:cNvSpPr>
            <p:nvPr/>
          </p:nvSpPr>
          <p:spPr bwMode="auto">
            <a:xfrm>
              <a:off x="2688" y="3408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6</a:t>
              </a:r>
              <a:endParaRPr lang="en-GB"/>
            </a:p>
          </p:txBody>
        </p:sp>
        <p:sp>
          <p:nvSpPr>
            <p:cNvPr id="26632" name="Text Box 8"/>
            <p:cNvSpPr txBox="1">
              <a:spLocks noChangeArrowheads="1"/>
            </p:cNvSpPr>
            <p:nvPr/>
          </p:nvSpPr>
          <p:spPr bwMode="auto">
            <a:xfrm>
              <a:off x="3264" y="1584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1</a:t>
              </a:r>
              <a:endParaRPr lang="en-GB"/>
            </a:p>
          </p:txBody>
        </p:sp>
        <p:sp>
          <p:nvSpPr>
            <p:cNvPr id="26633" name="Text Box 9"/>
            <p:cNvSpPr txBox="1">
              <a:spLocks noChangeArrowheads="1"/>
            </p:cNvSpPr>
            <p:nvPr/>
          </p:nvSpPr>
          <p:spPr bwMode="auto">
            <a:xfrm>
              <a:off x="3504" y="1920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2</a:t>
              </a:r>
              <a:endParaRPr lang="en-GB"/>
            </a:p>
          </p:txBody>
        </p:sp>
        <p:sp>
          <p:nvSpPr>
            <p:cNvPr id="26634" name="Text Box 10"/>
            <p:cNvSpPr txBox="1">
              <a:spLocks noChangeArrowheads="1"/>
            </p:cNvSpPr>
            <p:nvPr/>
          </p:nvSpPr>
          <p:spPr bwMode="auto">
            <a:xfrm>
              <a:off x="3552" y="2880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4</a:t>
              </a:r>
              <a:endParaRPr lang="en-GB"/>
            </a:p>
          </p:txBody>
        </p:sp>
        <p:sp>
          <p:nvSpPr>
            <p:cNvPr id="26635" name="Text Box 11"/>
            <p:cNvSpPr txBox="1">
              <a:spLocks noChangeArrowheads="1"/>
            </p:cNvSpPr>
            <p:nvPr/>
          </p:nvSpPr>
          <p:spPr bwMode="auto">
            <a:xfrm>
              <a:off x="3216" y="3264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5</a:t>
              </a:r>
              <a:endParaRPr lang="en-GB"/>
            </a:p>
          </p:txBody>
        </p:sp>
        <p:sp>
          <p:nvSpPr>
            <p:cNvPr id="26636" name="Text Box 12"/>
            <p:cNvSpPr txBox="1">
              <a:spLocks noChangeArrowheads="1"/>
            </p:cNvSpPr>
            <p:nvPr/>
          </p:nvSpPr>
          <p:spPr bwMode="auto">
            <a:xfrm>
              <a:off x="2208" y="3264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7</a:t>
              </a:r>
              <a:endParaRPr lang="en-GB"/>
            </a:p>
          </p:txBody>
        </p:sp>
        <p:sp>
          <p:nvSpPr>
            <p:cNvPr id="26637" name="Text Box 13"/>
            <p:cNvSpPr txBox="1">
              <a:spLocks noChangeArrowheads="1"/>
            </p:cNvSpPr>
            <p:nvPr/>
          </p:nvSpPr>
          <p:spPr bwMode="auto">
            <a:xfrm>
              <a:off x="1824" y="2928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8</a:t>
              </a:r>
              <a:endParaRPr lang="en-GB"/>
            </a:p>
          </p:txBody>
        </p:sp>
        <p:sp>
          <p:nvSpPr>
            <p:cNvPr id="26638" name="Text Box 14"/>
            <p:cNvSpPr txBox="1">
              <a:spLocks noChangeArrowheads="1"/>
            </p:cNvSpPr>
            <p:nvPr/>
          </p:nvSpPr>
          <p:spPr bwMode="auto">
            <a:xfrm>
              <a:off x="1824" y="1920"/>
              <a:ext cx="43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10</a:t>
              </a:r>
              <a:endParaRPr lang="en-GB"/>
            </a:p>
          </p:txBody>
        </p:sp>
        <p:sp>
          <p:nvSpPr>
            <p:cNvPr id="26639" name="Text Box 15"/>
            <p:cNvSpPr txBox="1">
              <a:spLocks noChangeArrowheads="1"/>
            </p:cNvSpPr>
            <p:nvPr/>
          </p:nvSpPr>
          <p:spPr bwMode="auto">
            <a:xfrm>
              <a:off x="2160" y="1584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11</a:t>
              </a:r>
              <a:endParaRPr lang="en-GB"/>
            </a:p>
          </p:txBody>
        </p:sp>
        <p:sp>
          <p:nvSpPr>
            <p:cNvPr id="26640" name="Oval 16"/>
            <p:cNvSpPr>
              <a:spLocks noChangeArrowheads="1"/>
            </p:cNvSpPr>
            <p:nvPr/>
          </p:nvSpPr>
          <p:spPr bwMode="auto">
            <a:xfrm>
              <a:off x="2784" y="2544"/>
              <a:ext cx="48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641" name="Line 17"/>
          <p:cNvSpPr>
            <a:spLocks noChangeShapeType="1"/>
          </p:cNvSpPr>
          <p:nvPr/>
        </p:nvSpPr>
        <p:spPr bwMode="auto">
          <a:xfrm rot="2875891">
            <a:off x="2515394" y="4418806"/>
            <a:ext cx="609600" cy="1588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 rot="10794877" flipV="1">
            <a:off x="2590800" y="4191000"/>
            <a:ext cx="1588" cy="1066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43" name="AutoShape 19"/>
          <p:cNvSpPr>
            <a:spLocks noChangeArrowheads="1"/>
          </p:cNvSpPr>
          <p:nvPr/>
        </p:nvSpPr>
        <p:spPr bwMode="auto">
          <a:xfrm>
            <a:off x="5410200" y="3352800"/>
            <a:ext cx="2971800" cy="16764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800"/>
              <a:t>:</a:t>
            </a:r>
          </a:p>
        </p:txBody>
      </p:sp>
      <p:sp>
        <p:nvSpPr>
          <p:cNvPr id="26644" name="Text Box 20"/>
          <p:cNvSpPr txBox="1">
            <a:spLocks noChangeArrowheads="1"/>
          </p:cNvSpPr>
          <p:nvPr/>
        </p:nvSpPr>
        <p:spPr bwMode="auto">
          <a:xfrm>
            <a:off x="5791200" y="3733800"/>
            <a:ext cx="114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5400">
                <a:solidFill>
                  <a:schemeClr val="accent2"/>
                </a:solidFill>
              </a:rPr>
              <a:t>4</a:t>
            </a:r>
            <a:endParaRPr lang="en-GB"/>
          </a:p>
        </p:txBody>
      </p:sp>
      <p:sp>
        <p:nvSpPr>
          <p:cNvPr id="26645" name="Text Box 21"/>
          <p:cNvSpPr txBox="1">
            <a:spLocks noChangeArrowheads="1"/>
          </p:cNvSpPr>
          <p:nvPr/>
        </p:nvSpPr>
        <p:spPr bwMode="auto">
          <a:xfrm>
            <a:off x="6629400" y="3733800"/>
            <a:ext cx="114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5400">
                <a:solidFill>
                  <a:srgbClr val="FF3300"/>
                </a:solidFill>
              </a:rPr>
              <a:t>30</a:t>
            </a:r>
            <a:endParaRPr lang="en-GB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44" grpId="0" autoUpdateAnimBg="0"/>
      <p:bldP spid="26645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85800" y="2286000"/>
            <a:ext cx="3810000" cy="3886200"/>
            <a:chOff x="1632" y="1392"/>
            <a:chExt cx="2400" cy="2448"/>
          </a:xfrm>
        </p:grpSpPr>
        <p:sp>
          <p:nvSpPr>
            <p:cNvPr id="27651" name="Oval 3"/>
            <p:cNvSpPr>
              <a:spLocks noChangeArrowheads="1"/>
            </p:cNvSpPr>
            <p:nvPr/>
          </p:nvSpPr>
          <p:spPr bwMode="auto">
            <a:xfrm>
              <a:off x="1632" y="1392"/>
              <a:ext cx="2400" cy="24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2" name="Text Box 4"/>
            <p:cNvSpPr txBox="1">
              <a:spLocks noChangeArrowheads="1"/>
            </p:cNvSpPr>
            <p:nvPr/>
          </p:nvSpPr>
          <p:spPr bwMode="auto">
            <a:xfrm>
              <a:off x="2640" y="1440"/>
              <a:ext cx="52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 dirty="0"/>
                <a:t>12</a:t>
              </a:r>
              <a:endParaRPr lang="en-GB" dirty="0"/>
            </a:p>
          </p:txBody>
        </p:sp>
        <p:sp>
          <p:nvSpPr>
            <p:cNvPr id="27653" name="Text Box 5"/>
            <p:cNvSpPr txBox="1">
              <a:spLocks noChangeArrowheads="1"/>
            </p:cNvSpPr>
            <p:nvPr/>
          </p:nvSpPr>
          <p:spPr bwMode="auto">
            <a:xfrm>
              <a:off x="1728" y="2448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9</a:t>
              </a:r>
              <a:endParaRPr lang="en-GB"/>
            </a:p>
          </p:txBody>
        </p:sp>
        <p:sp>
          <p:nvSpPr>
            <p:cNvPr id="27654" name="Text Box 6"/>
            <p:cNvSpPr txBox="1">
              <a:spLocks noChangeArrowheads="1"/>
            </p:cNvSpPr>
            <p:nvPr/>
          </p:nvSpPr>
          <p:spPr bwMode="auto">
            <a:xfrm>
              <a:off x="3696" y="2400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3</a:t>
              </a:r>
              <a:endParaRPr lang="en-GB"/>
            </a:p>
          </p:txBody>
        </p:sp>
        <p:sp>
          <p:nvSpPr>
            <p:cNvPr id="27655" name="Text Box 7"/>
            <p:cNvSpPr txBox="1">
              <a:spLocks noChangeArrowheads="1"/>
            </p:cNvSpPr>
            <p:nvPr/>
          </p:nvSpPr>
          <p:spPr bwMode="auto">
            <a:xfrm>
              <a:off x="2688" y="3408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6</a:t>
              </a:r>
              <a:endParaRPr lang="en-GB"/>
            </a:p>
          </p:txBody>
        </p:sp>
        <p:sp>
          <p:nvSpPr>
            <p:cNvPr id="27656" name="Text Box 8"/>
            <p:cNvSpPr txBox="1">
              <a:spLocks noChangeArrowheads="1"/>
            </p:cNvSpPr>
            <p:nvPr/>
          </p:nvSpPr>
          <p:spPr bwMode="auto">
            <a:xfrm>
              <a:off x="3264" y="1584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1</a:t>
              </a:r>
              <a:endParaRPr lang="en-GB"/>
            </a:p>
          </p:txBody>
        </p:sp>
        <p:sp>
          <p:nvSpPr>
            <p:cNvPr id="27657" name="Text Box 9"/>
            <p:cNvSpPr txBox="1">
              <a:spLocks noChangeArrowheads="1"/>
            </p:cNvSpPr>
            <p:nvPr/>
          </p:nvSpPr>
          <p:spPr bwMode="auto">
            <a:xfrm>
              <a:off x="3504" y="1920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2</a:t>
              </a:r>
              <a:endParaRPr lang="en-GB"/>
            </a:p>
          </p:txBody>
        </p:sp>
        <p:sp>
          <p:nvSpPr>
            <p:cNvPr id="27658" name="Text Box 10"/>
            <p:cNvSpPr txBox="1">
              <a:spLocks noChangeArrowheads="1"/>
            </p:cNvSpPr>
            <p:nvPr/>
          </p:nvSpPr>
          <p:spPr bwMode="auto">
            <a:xfrm>
              <a:off x="3552" y="2880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4</a:t>
              </a:r>
              <a:endParaRPr lang="en-GB"/>
            </a:p>
          </p:txBody>
        </p:sp>
        <p:sp>
          <p:nvSpPr>
            <p:cNvPr id="27659" name="Text Box 11"/>
            <p:cNvSpPr txBox="1">
              <a:spLocks noChangeArrowheads="1"/>
            </p:cNvSpPr>
            <p:nvPr/>
          </p:nvSpPr>
          <p:spPr bwMode="auto">
            <a:xfrm>
              <a:off x="3216" y="3264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5</a:t>
              </a:r>
              <a:endParaRPr lang="en-GB"/>
            </a:p>
          </p:txBody>
        </p:sp>
        <p:sp>
          <p:nvSpPr>
            <p:cNvPr id="27660" name="Text Box 12"/>
            <p:cNvSpPr txBox="1">
              <a:spLocks noChangeArrowheads="1"/>
            </p:cNvSpPr>
            <p:nvPr/>
          </p:nvSpPr>
          <p:spPr bwMode="auto">
            <a:xfrm>
              <a:off x="2208" y="3264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7</a:t>
              </a:r>
              <a:endParaRPr lang="en-GB"/>
            </a:p>
          </p:txBody>
        </p:sp>
        <p:sp>
          <p:nvSpPr>
            <p:cNvPr id="27661" name="Text Box 13"/>
            <p:cNvSpPr txBox="1">
              <a:spLocks noChangeArrowheads="1"/>
            </p:cNvSpPr>
            <p:nvPr/>
          </p:nvSpPr>
          <p:spPr bwMode="auto">
            <a:xfrm>
              <a:off x="1824" y="2928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8</a:t>
              </a:r>
              <a:endParaRPr lang="en-GB"/>
            </a:p>
          </p:txBody>
        </p:sp>
        <p:sp>
          <p:nvSpPr>
            <p:cNvPr id="27662" name="Text Box 14"/>
            <p:cNvSpPr txBox="1">
              <a:spLocks noChangeArrowheads="1"/>
            </p:cNvSpPr>
            <p:nvPr/>
          </p:nvSpPr>
          <p:spPr bwMode="auto">
            <a:xfrm>
              <a:off x="1824" y="1920"/>
              <a:ext cx="43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10</a:t>
              </a:r>
              <a:endParaRPr lang="en-GB"/>
            </a:p>
          </p:txBody>
        </p:sp>
        <p:sp>
          <p:nvSpPr>
            <p:cNvPr id="27663" name="Text Box 15"/>
            <p:cNvSpPr txBox="1">
              <a:spLocks noChangeArrowheads="1"/>
            </p:cNvSpPr>
            <p:nvPr/>
          </p:nvSpPr>
          <p:spPr bwMode="auto">
            <a:xfrm>
              <a:off x="2160" y="1584"/>
              <a:ext cx="48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 dirty="0"/>
                <a:t>11</a:t>
              </a:r>
              <a:endParaRPr lang="en-GB" dirty="0"/>
            </a:p>
          </p:txBody>
        </p:sp>
        <p:sp>
          <p:nvSpPr>
            <p:cNvPr id="27664" name="Oval 16"/>
            <p:cNvSpPr>
              <a:spLocks noChangeArrowheads="1"/>
            </p:cNvSpPr>
            <p:nvPr/>
          </p:nvSpPr>
          <p:spPr bwMode="auto">
            <a:xfrm>
              <a:off x="2784" y="2544"/>
              <a:ext cx="48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665" name="Line 17"/>
          <p:cNvSpPr>
            <a:spLocks noChangeShapeType="1"/>
          </p:cNvSpPr>
          <p:nvPr/>
        </p:nvSpPr>
        <p:spPr bwMode="auto">
          <a:xfrm rot="2829697">
            <a:off x="2515394" y="4418806"/>
            <a:ext cx="609600" cy="1588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 rot="12376064" flipV="1">
            <a:off x="2362200" y="4114800"/>
            <a:ext cx="1588" cy="1066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67" name="AutoShape 19"/>
          <p:cNvSpPr>
            <a:spLocks noChangeArrowheads="1"/>
          </p:cNvSpPr>
          <p:nvPr/>
        </p:nvSpPr>
        <p:spPr bwMode="auto">
          <a:xfrm>
            <a:off x="5410200" y="3352800"/>
            <a:ext cx="2971800" cy="16764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800"/>
              <a:t>:</a:t>
            </a:r>
          </a:p>
        </p:txBody>
      </p:sp>
      <p:sp>
        <p:nvSpPr>
          <p:cNvPr id="27668" name="Text Box 20"/>
          <p:cNvSpPr txBox="1">
            <a:spLocks noChangeArrowheads="1"/>
          </p:cNvSpPr>
          <p:nvPr/>
        </p:nvSpPr>
        <p:spPr bwMode="auto">
          <a:xfrm>
            <a:off x="5791200" y="3733800"/>
            <a:ext cx="114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5400">
                <a:solidFill>
                  <a:schemeClr val="accent2"/>
                </a:solidFill>
              </a:rPr>
              <a:t>4</a:t>
            </a:r>
            <a:endParaRPr lang="en-GB"/>
          </a:p>
        </p:txBody>
      </p:sp>
      <p:sp>
        <p:nvSpPr>
          <p:cNvPr id="27669" name="Text Box 21"/>
          <p:cNvSpPr txBox="1">
            <a:spLocks noChangeArrowheads="1"/>
          </p:cNvSpPr>
          <p:nvPr/>
        </p:nvSpPr>
        <p:spPr bwMode="auto">
          <a:xfrm>
            <a:off x="6629400" y="3733800"/>
            <a:ext cx="114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5400">
                <a:solidFill>
                  <a:srgbClr val="FF3300"/>
                </a:solidFill>
              </a:rPr>
              <a:t>35</a:t>
            </a:r>
            <a:endParaRPr lang="en-GB">
              <a:solidFill>
                <a:srgbClr val="FF33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209800" y="914400"/>
            <a:ext cx="4800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000" b="1" dirty="0" smtClean="0"/>
              <a:t>Es ist fünfundzwanzig </a:t>
            </a:r>
            <a:r>
              <a:rPr lang="de-DE" sz="3000" b="1" u="sng" dirty="0" smtClean="0"/>
              <a:t>vor </a:t>
            </a:r>
            <a:r>
              <a:rPr lang="de-DE" sz="3000" b="1" dirty="0" smtClean="0"/>
              <a:t>fünf.</a:t>
            </a:r>
            <a:endParaRPr 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8" grpId="0" autoUpdateAnimBg="0"/>
      <p:bldP spid="27669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85800" y="2286000"/>
            <a:ext cx="3810000" cy="3886200"/>
            <a:chOff x="1632" y="1392"/>
            <a:chExt cx="2400" cy="2448"/>
          </a:xfrm>
        </p:grpSpPr>
        <p:sp>
          <p:nvSpPr>
            <p:cNvPr id="28675" name="Oval 3"/>
            <p:cNvSpPr>
              <a:spLocks noChangeArrowheads="1"/>
            </p:cNvSpPr>
            <p:nvPr/>
          </p:nvSpPr>
          <p:spPr bwMode="auto">
            <a:xfrm>
              <a:off x="1632" y="1392"/>
              <a:ext cx="2400" cy="24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76" name="Text Box 4"/>
            <p:cNvSpPr txBox="1">
              <a:spLocks noChangeArrowheads="1"/>
            </p:cNvSpPr>
            <p:nvPr/>
          </p:nvSpPr>
          <p:spPr bwMode="auto">
            <a:xfrm>
              <a:off x="2640" y="1440"/>
              <a:ext cx="432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 dirty="0"/>
                <a:t>12</a:t>
              </a:r>
              <a:endParaRPr lang="en-GB" dirty="0"/>
            </a:p>
          </p:txBody>
        </p:sp>
        <p:sp>
          <p:nvSpPr>
            <p:cNvPr id="28677" name="Text Box 5"/>
            <p:cNvSpPr txBox="1">
              <a:spLocks noChangeArrowheads="1"/>
            </p:cNvSpPr>
            <p:nvPr/>
          </p:nvSpPr>
          <p:spPr bwMode="auto">
            <a:xfrm>
              <a:off x="1728" y="2448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9</a:t>
              </a:r>
              <a:endParaRPr lang="en-GB"/>
            </a:p>
          </p:txBody>
        </p:sp>
        <p:sp>
          <p:nvSpPr>
            <p:cNvPr id="28678" name="Text Box 6"/>
            <p:cNvSpPr txBox="1">
              <a:spLocks noChangeArrowheads="1"/>
            </p:cNvSpPr>
            <p:nvPr/>
          </p:nvSpPr>
          <p:spPr bwMode="auto">
            <a:xfrm>
              <a:off x="3696" y="2400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3</a:t>
              </a:r>
              <a:endParaRPr lang="en-GB"/>
            </a:p>
          </p:txBody>
        </p:sp>
        <p:sp>
          <p:nvSpPr>
            <p:cNvPr id="28679" name="Text Box 7"/>
            <p:cNvSpPr txBox="1">
              <a:spLocks noChangeArrowheads="1"/>
            </p:cNvSpPr>
            <p:nvPr/>
          </p:nvSpPr>
          <p:spPr bwMode="auto">
            <a:xfrm>
              <a:off x="2688" y="3408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6</a:t>
              </a:r>
              <a:endParaRPr lang="en-GB"/>
            </a:p>
          </p:txBody>
        </p:sp>
        <p:sp>
          <p:nvSpPr>
            <p:cNvPr id="28680" name="Text Box 8"/>
            <p:cNvSpPr txBox="1">
              <a:spLocks noChangeArrowheads="1"/>
            </p:cNvSpPr>
            <p:nvPr/>
          </p:nvSpPr>
          <p:spPr bwMode="auto">
            <a:xfrm>
              <a:off x="3264" y="1584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1</a:t>
              </a:r>
              <a:endParaRPr lang="en-GB"/>
            </a:p>
          </p:txBody>
        </p:sp>
        <p:sp>
          <p:nvSpPr>
            <p:cNvPr id="28681" name="Text Box 9"/>
            <p:cNvSpPr txBox="1">
              <a:spLocks noChangeArrowheads="1"/>
            </p:cNvSpPr>
            <p:nvPr/>
          </p:nvSpPr>
          <p:spPr bwMode="auto">
            <a:xfrm>
              <a:off x="3504" y="1920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2</a:t>
              </a:r>
              <a:endParaRPr lang="en-GB"/>
            </a:p>
          </p:txBody>
        </p:sp>
        <p:sp>
          <p:nvSpPr>
            <p:cNvPr id="28682" name="Text Box 10"/>
            <p:cNvSpPr txBox="1">
              <a:spLocks noChangeArrowheads="1"/>
            </p:cNvSpPr>
            <p:nvPr/>
          </p:nvSpPr>
          <p:spPr bwMode="auto">
            <a:xfrm>
              <a:off x="3552" y="2880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4</a:t>
              </a:r>
              <a:endParaRPr lang="en-GB"/>
            </a:p>
          </p:txBody>
        </p:sp>
        <p:sp>
          <p:nvSpPr>
            <p:cNvPr id="28683" name="Text Box 11"/>
            <p:cNvSpPr txBox="1">
              <a:spLocks noChangeArrowheads="1"/>
            </p:cNvSpPr>
            <p:nvPr/>
          </p:nvSpPr>
          <p:spPr bwMode="auto">
            <a:xfrm>
              <a:off x="3216" y="3264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5</a:t>
              </a:r>
              <a:endParaRPr lang="en-GB"/>
            </a:p>
          </p:txBody>
        </p:sp>
        <p:sp>
          <p:nvSpPr>
            <p:cNvPr id="28684" name="Text Box 12"/>
            <p:cNvSpPr txBox="1">
              <a:spLocks noChangeArrowheads="1"/>
            </p:cNvSpPr>
            <p:nvPr/>
          </p:nvSpPr>
          <p:spPr bwMode="auto">
            <a:xfrm>
              <a:off x="2208" y="3264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7</a:t>
              </a:r>
              <a:endParaRPr lang="en-GB"/>
            </a:p>
          </p:txBody>
        </p:sp>
        <p:sp>
          <p:nvSpPr>
            <p:cNvPr id="28685" name="Text Box 13"/>
            <p:cNvSpPr txBox="1">
              <a:spLocks noChangeArrowheads="1"/>
            </p:cNvSpPr>
            <p:nvPr/>
          </p:nvSpPr>
          <p:spPr bwMode="auto">
            <a:xfrm>
              <a:off x="1824" y="2928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8</a:t>
              </a:r>
              <a:endParaRPr lang="en-GB"/>
            </a:p>
          </p:txBody>
        </p:sp>
        <p:sp>
          <p:nvSpPr>
            <p:cNvPr id="28686" name="Text Box 14"/>
            <p:cNvSpPr txBox="1">
              <a:spLocks noChangeArrowheads="1"/>
            </p:cNvSpPr>
            <p:nvPr/>
          </p:nvSpPr>
          <p:spPr bwMode="auto">
            <a:xfrm>
              <a:off x="1824" y="1920"/>
              <a:ext cx="43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10</a:t>
              </a:r>
              <a:endParaRPr lang="en-GB"/>
            </a:p>
          </p:txBody>
        </p:sp>
        <p:sp>
          <p:nvSpPr>
            <p:cNvPr id="28687" name="Text Box 15"/>
            <p:cNvSpPr txBox="1">
              <a:spLocks noChangeArrowheads="1"/>
            </p:cNvSpPr>
            <p:nvPr/>
          </p:nvSpPr>
          <p:spPr bwMode="auto">
            <a:xfrm>
              <a:off x="2160" y="1584"/>
              <a:ext cx="48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 dirty="0"/>
                <a:t>11</a:t>
              </a:r>
              <a:endParaRPr lang="en-GB" dirty="0"/>
            </a:p>
          </p:txBody>
        </p:sp>
        <p:sp>
          <p:nvSpPr>
            <p:cNvPr id="28688" name="Oval 16"/>
            <p:cNvSpPr>
              <a:spLocks noChangeArrowheads="1"/>
            </p:cNvSpPr>
            <p:nvPr/>
          </p:nvSpPr>
          <p:spPr bwMode="auto">
            <a:xfrm>
              <a:off x="2784" y="2544"/>
              <a:ext cx="48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689" name="Line 17"/>
          <p:cNvSpPr>
            <a:spLocks noChangeShapeType="1"/>
          </p:cNvSpPr>
          <p:nvPr/>
        </p:nvSpPr>
        <p:spPr bwMode="auto">
          <a:xfrm rot="3116272">
            <a:off x="2439194" y="4418806"/>
            <a:ext cx="609600" cy="1588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 rot="14204836" flipV="1">
            <a:off x="2056606" y="3963194"/>
            <a:ext cx="1588" cy="1066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91" name="AutoShape 19"/>
          <p:cNvSpPr>
            <a:spLocks noChangeArrowheads="1"/>
          </p:cNvSpPr>
          <p:nvPr/>
        </p:nvSpPr>
        <p:spPr bwMode="auto">
          <a:xfrm>
            <a:off x="5410200" y="3352800"/>
            <a:ext cx="2971800" cy="16764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800"/>
              <a:t>:</a:t>
            </a:r>
          </a:p>
        </p:txBody>
      </p:sp>
      <p:sp>
        <p:nvSpPr>
          <p:cNvPr id="28692" name="Text Box 20"/>
          <p:cNvSpPr txBox="1">
            <a:spLocks noChangeArrowheads="1"/>
          </p:cNvSpPr>
          <p:nvPr/>
        </p:nvSpPr>
        <p:spPr bwMode="auto">
          <a:xfrm>
            <a:off x="5791200" y="3733800"/>
            <a:ext cx="114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5400">
                <a:solidFill>
                  <a:schemeClr val="accent2"/>
                </a:solidFill>
              </a:rPr>
              <a:t>4</a:t>
            </a:r>
            <a:endParaRPr lang="en-GB"/>
          </a:p>
        </p:txBody>
      </p:sp>
      <p:sp>
        <p:nvSpPr>
          <p:cNvPr id="28693" name="Text Box 21"/>
          <p:cNvSpPr txBox="1">
            <a:spLocks noChangeArrowheads="1"/>
          </p:cNvSpPr>
          <p:nvPr/>
        </p:nvSpPr>
        <p:spPr bwMode="auto">
          <a:xfrm>
            <a:off x="6629400" y="3733800"/>
            <a:ext cx="114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5400">
                <a:solidFill>
                  <a:srgbClr val="FF3300"/>
                </a:solidFill>
              </a:rPr>
              <a:t>40</a:t>
            </a:r>
            <a:endParaRPr lang="en-GB">
              <a:solidFill>
                <a:srgbClr val="FF33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021286" y="990600"/>
            <a:ext cx="429391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000" b="1" dirty="0" smtClean="0"/>
              <a:t>Es ist zwanzig </a:t>
            </a:r>
            <a:r>
              <a:rPr lang="de-DE" sz="3000" b="1" u="sng" dirty="0" smtClean="0"/>
              <a:t>vor </a:t>
            </a:r>
            <a:r>
              <a:rPr lang="de-DE" sz="3000" b="1" dirty="0" smtClean="0"/>
              <a:t>fünf.</a:t>
            </a:r>
            <a:endParaRPr 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92" grpId="0" autoUpdateAnimBg="0"/>
      <p:bldP spid="28693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85800" y="2286000"/>
            <a:ext cx="3810000" cy="3886200"/>
            <a:chOff x="1632" y="1392"/>
            <a:chExt cx="2400" cy="2448"/>
          </a:xfrm>
        </p:grpSpPr>
        <p:sp>
          <p:nvSpPr>
            <p:cNvPr id="29699" name="Oval 3"/>
            <p:cNvSpPr>
              <a:spLocks noChangeArrowheads="1"/>
            </p:cNvSpPr>
            <p:nvPr/>
          </p:nvSpPr>
          <p:spPr bwMode="auto">
            <a:xfrm>
              <a:off x="1632" y="1392"/>
              <a:ext cx="2400" cy="24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0" name="Text Box 4"/>
            <p:cNvSpPr txBox="1">
              <a:spLocks noChangeArrowheads="1"/>
            </p:cNvSpPr>
            <p:nvPr/>
          </p:nvSpPr>
          <p:spPr bwMode="auto">
            <a:xfrm>
              <a:off x="2640" y="1440"/>
              <a:ext cx="57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 dirty="0"/>
                <a:t>12</a:t>
              </a:r>
              <a:endParaRPr lang="en-GB" dirty="0"/>
            </a:p>
          </p:txBody>
        </p:sp>
        <p:sp>
          <p:nvSpPr>
            <p:cNvPr id="29701" name="Text Box 5"/>
            <p:cNvSpPr txBox="1">
              <a:spLocks noChangeArrowheads="1"/>
            </p:cNvSpPr>
            <p:nvPr/>
          </p:nvSpPr>
          <p:spPr bwMode="auto">
            <a:xfrm>
              <a:off x="1728" y="2448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9</a:t>
              </a:r>
              <a:endParaRPr lang="en-GB"/>
            </a:p>
          </p:txBody>
        </p:sp>
        <p:sp>
          <p:nvSpPr>
            <p:cNvPr id="29702" name="Text Box 6"/>
            <p:cNvSpPr txBox="1">
              <a:spLocks noChangeArrowheads="1"/>
            </p:cNvSpPr>
            <p:nvPr/>
          </p:nvSpPr>
          <p:spPr bwMode="auto">
            <a:xfrm>
              <a:off x="3696" y="2400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3</a:t>
              </a:r>
              <a:endParaRPr lang="en-GB"/>
            </a:p>
          </p:txBody>
        </p:sp>
        <p:sp>
          <p:nvSpPr>
            <p:cNvPr id="29703" name="Text Box 7"/>
            <p:cNvSpPr txBox="1">
              <a:spLocks noChangeArrowheads="1"/>
            </p:cNvSpPr>
            <p:nvPr/>
          </p:nvSpPr>
          <p:spPr bwMode="auto">
            <a:xfrm>
              <a:off x="2688" y="3408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6</a:t>
              </a:r>
              <a:endParaRPr lang="en-GB"/>
            </a:p>
          </p:txBody>
        </p:sp>
        <p:sp>
          <p:nvSpPr>
            <p:cNvPr id="29704" name="Text Box 8"/>
            <p:cNvSpPr txBox="1">
              <a:spLocks noChangeArrowheads="1"/>
            </p:cNvSpPr>
            <p:nvPr/>
          </p:nvSpPr>
          <p:spPr bwMode="auto">
            <a:xfrm>
              <a:off x="3264" y="1584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1</a:t>
              </a:r>
              <a:endParaRPr lang="en-GB"/>
            </a:p>
          </p:txBody>
        </p:sp>
        <p:sp>
          <p:nvSpPr>
            <p:cNvPr id="29705" name="Text Box 9"/>
            <p:cNvSpPr txBox="1">
              <a:spLocks noChangeArrowheads="1"/>
            </p:cNvSpPr>
            <p:nvPr/>
          </p:nvSpPr>
          <p:spPr bwMode="auto">
            <a:xfrm>
              <a:off x="3504" y="1920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2</a:t>
              </a:r>
              <a:endParaRPr lang="en-GB"/>
            </a:p>
          </p:txBody>
        </p:sp>
        <p:sp>
          <p:nvSpPr>
            <p:cNvPr id="29706" name="Text Box 10"/>
            <p:cNvSpPr txBox="1">
              <a:spLocks noChangeArrowheads="1"/>
            </p:cNvSpPr>
            <p:nvPr/>
          </p:nvSpPr>
          <p:spPr bwMode="auto">
            <a:xfrm>
              <a:off x="3552" y="2880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4</a:t>
              </a:r>
              <a:endParaRPr lang="en-GB"/>
            </a:p>
          </p:txBody>
        </p:sp>
        <p:sp>
          <p:nvSpPr>
            <p:cNvPr id="29707" name="Text Box 11"/>
            <p:cNvSpPr txBox="1">
              <a:spLocks noChangeArrowheads="1"/>
            </p:cNvSpPr>
            <p:nvPr/>
          </p:nvSpPr>
          <p:spPr bwMode="auto">
            <a:xfrm>
              <a:off x="3216" y="3264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5</a:t>
              </a:r>
              <a:endParaRPr lang="en-GB"/>
            </a:p>
          </p:txBody>
        </p:sp>
        <p:sp>
          <p:nvSpPr>
            <p:cNvPr id="29708" name="Text Box 12"/>
            <p:cNvSpPr txBox="1">
              <a:spLocks noChangeArrowheads="1"/>
            </p:cNvSpPr>
            <p:nvPr/>
          </p:nvSpPr>
          <p:spPr bwMode="auto">
            <a:xfrm>
              <a:off x="2208" y="3264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7</a:t>
              </a:r>
              <a:endParaRPr lang="en-GB"/>
            </a:p>
          </p:txBody>
        </p:sp>
        <p:sp>
          <p:nvSpPr>
            <p:cNvPr id="29709" name="Text Box 13"/>
            <p:cNvSpPr txBox="1">
              <a:spLocks noChangeArrowheads="1"/>
            </p:cNvSpPr>
            <p:nvPr/>
          </p:nvSpPr>
          <p:spPr bwMode="auto">
            <a:xfrm>
              <a:off x="1824" y="2928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8</a:t>
              </a:r>
              <a:endParaRPr lang="en-GB"/>
            </a:p>
          </p:txBody>
        </p:sp>
        <p:sp>
          <p:nvSpPr>
            <p:cNvPr id="29710" name="Text Box 14"/>
            <p:cNvSpPr txBox="1">
              <a:spLocks noChangeArrowheads="1"/>
            </p:cNvSpPr>
            <p:nvPr/>
          </p:nvSpPr>
          <p:spPr bwMode="auto">
            <a:xfrm>
              <a:off x="1824" y="1920"/>
              <a:ext cx="43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10</a:t>
              </a:r>
              <a:endParaRPr lang="en-GB"/>
            </a:p>
          </p:txBody>
        </p:sp>
        <p:sp>
          <p:nvSpPr>
            <p:cNvPr id="29711" name="Text Box 15"/>
            <p:cNvSpPr txBox="1">
              <a:spLocks noChangeArrowheads="1"/>
            </p:cNvSpPr>
            <p:nvPr/>
          </p:nvSpPr>
          <p:spPr bwMode="auto">
            <a:xfrm>
              <a:off x="2160" y="1584"/>
              <a:ext cx="52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 dirty="0"/>
                <a:t>11</a:t>
              </a:r>
              <a:endParaRPr lang="en-GB" dirty="0"/>
            </a:p>
          </p:txBody>
        </p:sp>
        <p:sp>
          <p:nvSpPr>
            <p:cNvPr id="29712" name="Oval 16"/>
            <p:cNvSpPr>
              <a:spLocks noChangeArrowheads="1"/>
            </p:cNvSpPr>
            <p:nvPr/>
          </p:nvSpPr>
          <p:spPr bwMode="auto">
            <a:xfrm>
              <a:off x="2784" y="2544"/>
              <a:ext cx="48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13" name="Line 17"/>
          <p:cNvSpPr>
            <a:spLocks noChangeShapeType="1"/>
          </p:cNvSpPr>
          <p:nvPr/>
        </p:nvSpPr>
        <p:spPr bwMode="auto">
          <a:xfrm rot="3190517">
            <a:off x="2439194" y="4418806"/>
            <a:ext cx="609600" cy="1588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 rot="16200000" flipV="1">
            <a:off x="1980406" y="3658394"/>
            <a:ext cx="1588" cy="1066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5" name="AutoShape 19"/>
          <p:cNvSpPr>
            <a:spLocks noChangeArrowheads="1"/>
          </p:cNvSpPr>
          <p:nvPr/>
        </p:nvSpPr>
        <p:spPr bwMode="auto">
          <a:xfrm>
            <a:off x="5410200" y="3352800"/>
            <a:ext cx="2971800" cy="16764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800"/>
              <a:t>:</a:t>
            </a:r>
          </a:p>
        </p:txBody>
      </p:sp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5791200" y="3733800"/>
            <a:ext cx="114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5400">
                <a:solidFill>
                  <a:schemeClr val="accent2"/>
                </a:solidFill>
              </a:rPr>
              <a:t>4</a:t>
            </a:r>
            <a:endParaRPr lang="en-GB"/>
          </a:p>
        </p:txBody>
      </p:sp>
      <p:sp>
        <p:nvSpPr>
          <p:cNvPr id="29717" name="Text Box 21"/>
          <p:cNvSpPr txBox="1">
            <a:spLocks noChangeArrowheads="1"/>
          </p:cNvSpPr>
          <p:nvPr/>
        </p:nvSpPr>
        <p:spPr bwMode="auto">
          <a:xfrm>
            <a:off x="6629400" y="3733800"/>
            <a:ext cx="114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5400">
                <a:solidFill>
                  <a:srgbClr val="FF3300"/>
                </a:solidFill>
              </a:rPr>
              <a:t>45</a:t>
            </a:r>
            <a:endParaRPr lang="en-GB">
              <a:solidFill>
                <a:srgbClr val="FF33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057400" y="1066800"/>
            <a:ext cx="406531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000" b="1" dirty="0" smtClean="0"/>
              <a:t>Es ist viertel </a:t>
            </a:r>
            <a:r>
              <a:rPr lang="de-DE" sz="3000" b="1" u="sng" dirty="0" smtClean="0"/>
              <a:t>vor </a:t>
            </a:r>
            <a:r>
              <a:rPr lang="de-DE" sz="3000" b="1" dirty="0" smtClean="0"/>
              <a:t>fünf.</a:t>
            </a:r>
            <a:endParaRPr lang="en-US" sz="3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2057400" y="1676400"/>
            <a:ext cx="400879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dirty="0" smtClean="0"/>
              <a:t>Es ist fünfzehn vor fünf.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16" grpId="0" autoUpdateAnimBg="0"/>
      <p:bldP spid="29717" grpId="0" autoUpdateAnimBg="0"/>
      <p:bldP spid="22" grpId="0"/>
      <p:bldP spid="2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85800" y="2286000"/>
            <a:ext cx="3810000" cy="3886200"/>
            <a:chOff x="1632" y="1392"/>
            <a:chExt cx="2400" cy="2448"/>
          </a:xfrm>
        </p:grpSpPr>
        <p:sp>
          <p:nvSpPr>
            <p:cNvPr id="30723" name="Oval 3"/>
            <p:cNvSpPr>
              <a:spLocks noChangeArrowheads="1"/>
            </p:cNvSpPr>
            <p:nvPr/>
          </p:nvSpPr>
          <p:spPr bwMode="auto">
            <a:xfrm>
              <a:off x="1632" y="1392"/>
              <a:ext cx="2400" cy="24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24" name="Text Box 4"/>
            <p:cNvSpPr txBox="1">
              <a:spLocks noChangeArrowheads="1"/>
            </p:cNvSpPr>
            <p:nvPr/>
          </p:nvSpPr>
          <p:spPr bwMode="auto">
            <a:xfrm>
              <a:off x="2640" y="1440"/>
              <a:ext cx="43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 dirty="0"/>
                <a:t>12</a:t>
              </a:r>
              <a:endParaRPr lang="en-GB" dirty="0"/>
            </a:p>
          </p:txBody>
        </p:sp>
        <p:sp>
          <p:nvSpPr>
            <p:cNvPr id="30725" name="Text Box 5"/>
            <p:cNvSpPr txBox="1">
              <a:spLocks noChangeArrowheads="1"/>
            </p:cNvSpPr>
            <p:nvPr/>
          </p:nvSpPr>
          <p:spPr bwMode="auto">
            <a:xfrm>
              <a:off x="1728" y="2448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9</a:t>
              </a:r>
              <a:endParaRPr lang="en-GB"/>
            </a:p>
          </p:txBody>
        </p:sp>
        <p:sp>
          <p:nvSpPr>
            <p:cNvPr id="30726" name="Text Box 6"/>
            <p:cNvSpPr txBox="1">
              <a:spLocks noChangeArrowheads="1"/>
            </p:cNvSpPr>
            <p:nvPr/>
          </p:nvSpPr>
          <p:spPr bwMode="auto">
            <a:xfrm>
              <a:off x="3696" y="2400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3</a:t>
              </a:r>
              <a:endParaRPr lang="en-GB"/>
            </a:p>
          </p:txBody>
        </p:sp>
        <p:sp>
          <p:nvSpPr>
            <p:cNvPr id="30727" name="Text Box 7"/>
            <p:cNvSpPr txBox="1">
              <a:spLocks noChangeArrowheads="1"/>
            </p:cNvSpPr>
            <p:nvPr/>
          </p:nvSpPr>
          <p:spPr bwMode="auto">
            <a:xfrm>
              <a:off x="2688" y="3408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6</a:t>
              </a:r>
              <a:endParaRPr lang="en-GB"/>
            </a:p>
          </p:txBody>
        </p:sp>
        <p:sp>
          <p:nvSpPr>
            <p:cNvPr id="30728" name="Text Box 8"/>
            <p:cNvSpPr txBox="1">
              <a:spLocks noChangeArrowheads="1"/>
            </p:cNvSpPr>
            <p:nvPr/>
          </p:nvSpPr>
          <p:spPr bwMode="auto">
            <a:xfrm>
              <a:off x="3264" y="1584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1</a:t>
              </a:r>
              <a:endParaRPr lang="en-GB"/>
            </a:p>
          </p:txBody>
        </p:sp>
        <p:sp>
          <p:nvSpPr>
            <p:cNvPr id="30729" name="Text Box 9"/>
            <p:cNvSpPr txBox="1">
              <a:spLocks noChangeArrowheads="1"/>
            </p:cNvSpPr>
            <p:nvPr/>
          </p:nvSpPr>
          <p:spPr bwMode="auto">
            <a:xfrm>
              <a:off x="3504" y="1920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2</a:t>
              </a:r>
              <a:endParaRPr lang="en-GB"/>
            </a:p>
          </p:txBody>
        </p:sp>
        <p:sp>
          <p:nvSpPr>
            <p:cNvPr id="30730" name="Text Box 10"/>
            <p:cNvSpPr txBox="1">
              <a:spLocks noChangeArrowheads="1"/>
            </p:cNvSpPr>
            <p:nvPr/>
          </p:nvSpPr>
          <p:spPr bwMode="auto">
            <a:xfrm>
              <a:off x="3552" y="2880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4</a:t>
              </a:r>
              <a:endParaRPr lang="en-GB"/>
            </a:p>
          </p:txBody>
        </p:sp>
        <p:sp>
          <p:nvSpPr>
            <p:cNvPr id="30731" name="Text Box 11"/>
            <p:cNvSpPr txBox="1">
              <a:spLocks noChangeArrowheads="1"/>
            </p:cNvSpPr>
            <p:nvPr/>
          </p:nvSpPr>
          <p:spPr bwMode="auto">
            <a:xfrm>
              <a:off x="3216" y="3264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5</a:t>
              </a:r>
              <a:endParaRPr lang="en-GB"/>
            </a:p>
          </p:txBody>
        </p:sp>
        <p:sp>
          <p:nvSpPr>
            <p:cNvPr id="30732" name="Text Box 12"/>
            <p:cNvSpPr txBox="1">
              <a:spLocks noChangeArrowheads="1"/>
            </p:cNvSpPr>
            <p:nvPr/>
          </p:nvSpPr>
          <p:spPr bwMode="auto">
            <a:xfrm>
              <a:off x="2208" y="3264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7</a:t>
              </a:r>
              <a:endParaRPr lang="en-GB"/>
            </a:p>
          </p:txBody>
        </p:sp>
        <p:sp>
          <p:nvSpPr>
            <p:cNvPr id="30733" name="Text Box 13"/>
            <p:cNvSpPr txBox="1">
              <a:spLocks noChangeArrowheads="1"/>
            </p:cNvSpPr>
            <p:nvPr/>
          </p:nvSpPr>
          <p:spPr bwMode="auto">
            <a:xfrm>
              <a:off x="1824" y="2928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8</a:t>
              </a:r>
              <a:endParaRPr lang="en-GB"/>
            </a:p>
          </p:txBody>
        </p:sp>
        <p:sp>
          <p:nvSpPr>
            <p:cNvPr id="30734" name="Text Box 14"/>
            <p:cNvSpPr txBox="1">
              <a:spLocks noChangeArrowheads="1"/>
            </p:cNvSpPr>
            <p:nvPr/>
          </p:nvSpPr>
          <p:spPr bwMode="auto">
            <a:xfrm>
              <a:off x="1824" y="1920"/>
              <a:ext cx="43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10</a:t>
              </a:r>
              <a:endParaRPr lang="en-GB"/>
            </a:p>
          </p:txBody>
        </p:sp>
        <p:sp>
          <p:nvSpPr>
            <p:cNvPr id="30735" name="Text Box 15"/>
            <p:cNvSpPr txBox="1">
              <a:spLocks noChangeArrowheads="1"/>
            </p:cNvSpPr>
            <p:nvPr/>
          </p:nvSpPr>
          <p:spPr bwMode="auto">
            <a:xfrm>
              <a:off x="2160" y="1584"/>
              <a:ext cx="48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 dirty="0"/>
                <a:t>11</a:t>
              </a:r>
              <a:endParaRPr lang="en-GB" dirty="0"/>
            </a:p>
          </p:txBody>
        </p:sp>
        <p:sp>
          <p:nvSpPr>
            <p:cNvPr id="30736" name="Oval 16"/>
            <p:cNvSpPr>
              <a:spLocks noChangeArrowheads="1"/>
            </p:cNvSpPr>
            <p:nvPr/>
          </p:nvSpPr>
          <p:spPr bwMode="auto">
            <a:xfrm>
              <a:off x="2784" y="2544"/>
              <a:ext cx="48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37" name="Line 17"/>
          <p:cNvSpPr>
            <a:spLocks noChangeShapeType="1"/>
          </p:cNvSpPr>
          <p:nvPr/>
        </p:nvSpPr>
        <p:spPr bwMode="auto">
          <a:xfrm rot="3055705">
            <a:off x="2515394" y="4495006"/>
            <a:ext cx="609600" cy="1588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8" name="Line 18"/>
          <p:cNvSpPr>
            <a:spLocks noChangeShapeType="1"/>
          </p:cNvSpPr>
          <p:nvPr/>
        </p:nvSpPr>
        <p:spPr bwMode="auto">
          <a:xfrm rot="18189556" flipV="1">
            <a:off x="2132806" y="3353594"/>
            <a:ext cx="1588" cy="1066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9" name="AutoShape 19"/>
          <p:cNvSpPr>
            <a:spLocks noChangeArrowheads="1"/>
          </p:cNvSpPr>
          <p:nvPr/>
        </p:nvSpPr>
        <p:spPr bwMode="auto">
          <a:xfrm>
            <a:off x="5410200" y="3352800"/>
            <a:ext cx="2971800" cy="16764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800"/>
              <a:t>:</a:t>
            </a:r>
          </a:p>
        </p:txBody>
      </p:sp>
      <p:sp>
        <p:nvSpPr>
          <p:cNvPr id="30740" name="Text Box 20"/>
          <p:cNvSpPr txBox="1">
            <a:spLocks noChangeArrowheads="1"/>
          </p:cNvSpPr>
          <p:nvPr/>
        </p:nvSpPr>
        <p:spPr bwMode="auto">
          <a:xfrm>
            <a:off x="5791200" y="3733800"/>
            <a:ext cx="114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5400">
                <a:solidFill>
                  <a:schemeClr val="accent2"/>
                </a:solidFill>
              </a:rPr>
              <a:t>4</a:t>
            </a:r>
            <a:endParaRPr lang="en-GB"/>
          </a:p>
        </p:txBody>
      </p:sp>
      <p:sp>
        <p:nvSpPr>
          <p:cNvPr id="30741" name="Text Box 21"/>
          <p:cNvSpPr txBox="1">
            <a:spLocks noChangeArrowheads="1"/>
          </p:cNvSpPr>
          <p:nvPr/>
        </p:nvSpPr>
        <p:spPr bwMode="auto">
          <a:xfrm>
            <a:off x="6629400" y="3733800"/>
            <a:ext cx="114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5400">
                <a:solidFill>
                  <a:srgbClr val="FF3300"/>
                </a:solidFill>
              </a:rPr>
              <a:t>50</a:t>
            </a:r>
            <a:endParaRPr lang="en-GB">
              <a:solidFill>
                <a:srgbClr val="FF33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743200" y="914400"/>
            <a:ext cx="4191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000" dirty="0" smtClean="0"/>
              <a:t>Es ist zehn vor fünf.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0" grpId="0" autoUpdateAnimBg="0"/>
      <p:bldP spid="30741" grpId="0" autoUpdateAnimBg="0"/>
      <p:bldP spid="2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85800" y="2286000"/>
            <a:ext cx="3810000" cy="3886200"/>
            <a:chOff x="1632" y="1392"/>
            <a:chExt cx="2400" cy="2448"/>
          </a:xfrm>
        </p:grpSpPr>
        <p:sp>
          <p:nvSpPr>
            <p:cNvPr id="31747" name="Oval 3"/>
            <p:cNvSpPr>
              <a:spLocks noChangeArrowheads="1"/>
            </p:cNvSpPr>
            <p:nvPr/>
          </p:nvSpPr>
          <p:spPr bwMode="auto">
            <a:xfrm>
              <a:off x="1632" y="1392"/>
              <a:ext cx="2400" cy="24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48" name="Text Box 4"/>
            <p:cNvSpPr txBox="1">
              <a:spLocks noChangeArrowheads="1"/>
            </p:cNvSpPr>
            <p:nvPr/>
          </p:nvSpPr>
          <p:spPr bwMode="auto">
            <a:xfrm>
              <a:off x="2640" y="1440"/>
              <a:ext cx="52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 dirty="0"/>
                <a:t>12</a:t>
              </a:r>
              <a:endParaRPr lang="en-GB" dirty="0"/>
            </a:p>
          </p:txBody>
        </p:sp>
        <p:sp>
          <p:nvSpPr>
            <p:cNvPr id="31749" name="Text Box 5"/>
            <p:cNvSpPr txBox="1">
              <a:spLocks noChangeArrowheads="1"/>
            </p:cNvSpPr>
            <p:nvPr/>
          </p:nvSpPr>
          <p:spPr bwMode="auto">
            <a:xfrm>
              <a:off x="1728" y="2448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9</a:t>
              </a:r>
              <a:endParaRPr lang="en-GB"/>
            </a:p>
          </p:txBody>
        </p:sp>
        <p:sp>
          <p:nvSpPr>
            <p:cNvPr id="31750" name="Text Box 6"/>
            <p:cNvSpPr txBox="1">
              <a:spLocks noChangeArrowheads="1"/>
            </p:cNvSpPr>
            <p:nvPr/>
          </p:nvSpPr>
          <p:spPr bwMode="auto">
            <a:xfrm>
              <a:off x="3696" y="2400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3</a:t>
              </a:r>
              <a:endParaRPr lang="en-GB"/>
            </a:p>
          </p:txBody>
        </p:sp>
        <p:sp>
          <p:nvSpPr>
            <p:cNvPr id="31751" name="Text Box 7"/>
            <p:cNvSpPr txBox="1">
              <a:spLocks noChangeArrowheads="1"/>
            </p:cNvSpPr>
            <p:nvPr/>
          </p:nvSpPr>
          <p:spPr bwMode="auto">
            <a:xfrm>
              <a:off x="2688" y="3408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6</a:t>
              </a:r>
              <a:endParaRPr lang="en-GB"/>
            </a:p>
          </p:txBody>
        </p:sp>
        <p:sp>
          <p:nvSpPr>
            <p:cNvPr id="31752" name="Text Box 8"/>
            <p:cNvSpPr txBox="1">
              <a:spLocks noChangeArrowheads="1"/>
            </p:cNvSpPr>
            <p:nvPr/>
          </p:nvSpPr>
          <p:spPr bwMode="auto">
            <a:xfrm>
              <a:off x="3264" y="1584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1</a:t>
              </a:r>
              <a:endParaRPr lang="en-GB"/>
            </a:p>
          </p:txBody>
        </p:sp>
        <p:sp>
          <p:nvSpPr>
            <p:cNvPr id="31753" name="Text Box 9"/>
            <p:cNvSpPr txBox="1">
              <a:spLocks noChangeArrowheads="1"/>
            </p:cNvSpPr>
            <p:nvPr/>
          </p:nvSpPr>
          <p:spPr bwMode="auto">
            <a:xfrm>
              <a:off x="3504" y="1920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2</a:t>
              </a:r>
              <a:endParaRPr lang="en-GB"/>
            </a:p>
          </p:txBody>
        </p:sp>
        <p:sp>
          <p:nvSpPr>
            <p:cNvPr id="31754" name="Text Box 10"/>
            <p:cNvSpPr txBox="1">
              <a:spLocks noChangeArrowheads="1"/>
            </p:cNvSpPr>
            <p:nvPr/>
          </p:nvSpPr>
          <p:spPr bwMode="auto">
            <a:xfrm>
              <a:off x="3552" y="2880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4</a:t>
              </a:r>
              <a:endParaRPr lang="en-GB"/>
            </a:p>
          </p:txBody>
        </p:sp>
        <p:sp>
          <p:nvSpPr>
            <p:cNvPr id="31755" name="Text Box 11"/>
            <p:cNvSpPr txBox="1">
              <a:spLocks noChangeArrowheads="1"/>
            </p:cNvSpPr>
            <p:nvPr/>
          </p:nvSpPr>
          <p:spPr bwMode="auto">
            <a:xfrm>
              <a:off x="3216" y="3264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5</a:t>
              </a:r>
              <a:endParaRPr lang="en-GB"/>
            </a:p>
          </p:txBody>
        </p:sp>
        <p:sp>
          <p:nvSpPr>
            <p:cNvPr id="31756" name="Text Box 12"/>
            <p:cNvSpPr txBox="1">
              <a:spLocks noChangeArrowheads="1"/>
            </p:cNvSpPr>
            <p:nvPr/>
          </p:nvSpPr>
          <p:spPr bwMode="auto">
            <a:xfrm>
              <a:off x="2208" y="3264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7</a:t>
              </a:r>
              <a:endParaRPr lang="en-GB"/>
            </a:p>
          </p:txBody>
        </p:sp>
        <p:sp>
          <p:nvSpPr>
            <p:cNvPr id="31757" name="Text Box 13"/>
            <p:cNvSpPr txBox="1">
              <a:spLocks noChangeArrowheads="1"/>
            </p:cNvSpPr>
            <p:nvPr/>
          </p:nvSpPr>
          <p:spPr bwMode="auto">
            <a:xfrm>
              <a:off x="1824" y="2928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8</a:t>
              </a:r>
              <a:endParaRPr lang="en-GB"/>
            </a:p>
          </p:txBody>
        </p:sp>
        <p:sp>
          <p:nvSpPr>
            <p:cNvPr id="31758" name="Text Box 14"/>
            <p:cNvSpPr txBox="1">
              <a:spLocks noChangeArrowheads="1"/>
            </p:cNvSpPr>
            <p:nvPr/>
          </p:nvSpPr>
          <p:spPr bwMode="auto">
            <a:xfrm>
              <a:off x="1824" y="1920"/>
              <a:ext cx="43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10</a:t>
              </a:r>
              <a:endParaRPr lang="en-GB"/>
            </a:p>
          </p:txBody>
        </p:sp>
        <p:sp>
          <p:nvSpPr>
            <p:cNvPr id="31759" name="Text Box 15"/>
            <p:cNvSpPr txBox="1">
              <a:spLocks noChangeArrowheads="1"/>
            </p:cNvSpPr>
            <p:nvPr/>
          </p:nvSpPr>
          <p:spPr bwMode="auto">
            <a:xfrm>
              <a:off x="2160" y="1584"/>
              <a:ext cx="52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 dirty="0"/>
                <a:t>11</a:t>
              </a:r>
              <a:endParaRPr lang="en-GB" dirty="0"/>
            </a:p>
          </p:txBody>
        </p:sp>
        <p:sp>
          <p:nvSpPr>
            <p:cNvPr id="31760" name="Oval 16"/>
            <p:cNvSpPr>
              <a:spLocks noChangeArrowheads="1"/>
            </p:cNvSpPr>
            <p:nvPr/>
          </p:nvSpPr>
          <p:spPr bwMode="auto">
            <a:xfrm>
              <a:off x="2784" y="2544"/>
              <a:ext cx="48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761" name="Line 17"/>
          <p:cNvSpPr>
            <a:spLocks noChangeShapeType="1"/>
          </p:cNvSpPr>
          <p:nvPr/>
        </p:nvSpPr>
        <p:spPr bwMode="auto">
          <a:xfrm rot="3350242">
            <a:off x="2439987" y="4494213"/>
            <a:ext cx="608013" cy="1588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62" name="Line 18"/>
          <p:cNvSpPr>
            <a:spLocks noChangeShapeType="1"/>
          </p:cNvSpPr>
          <p:nvPr/>
        </p:nvSpPr>
        <p:spPr bwMode="auto">
          <a:xfrm rot="20015216" flipV="1">
            <a:off x="2286000" y="3124200"/>
            <a:ext cx="1588" cy="1066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63" name="AutoShape 19"/>
          <p:cNvSpPr>
            <a:spLocks noChangeArrowheads="1"/>
          </p:cNvSpPr>
          <p:nvPr/>
        </p:nvSpPr>
        <p:spPr bwMode="auto">
          <a:xfrm>
            <a:off x="5410200" y="3352800"/>
            <a:ext cx="2971800" cy="16764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800"/>
              <a:t>:</a:t>
            </a:r>
          </a:p>
        </p:txBody>
      </p:sp>
      <p:sp>
        <p:nvSpPr>
          <p:cNvPr id="31764" name="Text Box 20"/>
          <p:cNvSpPr txBox="1">
            <a:spLocks noChangeArrowheads="1"/>
          </p:cNvSpPr>
          <p:nvPr/>
        </p:nvSpPr>
        <p:spPr bwMode="auto">
          <a:xfrm>
            <a:off x="5791200" y="3733800"/>
            <a:ext cx="114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5400">
                <a:solidFill>
                  <a:schemeClr val="accent2"/>
                </a:solidFill>
              </a:rPr>
              <a:t>4</a:t>
            </a:r>
            <a:endParaRPr lang="en-GB"/>
          </a:p>
        </p:txBody>
      </p:sp>
      <p:sp>
        <p:nvSpPr>
          <p:cNvPr id="31765" name="Text Box 21"/>
          <p:cNvSpPr txBox="1">
            <a:spLocks noChangeArrowheads="1"/>
          </p:cNvSpPr>
          <p:nvPr/>
        </p:nvSpPr>
        <p:spPr bwMode="auto">
          <a:xfrm>
            <a:off x="6629400" y="3733800"/>
            <a:ext cx="114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5400">
                <a:solidFill>
                  <a:srgbClr val="FF3300"/>
                </a:solidFill>
              </a:rPr>
              <a:t>55</a:t>
            </a:r>
            <a:endParaRPr lang="en-GB">
              <a:solidFill>
                <a:srgbClr val="FF33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362201" y="914400"/>
            <a:ext cx="346879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000" b="1" dirty="0" smtClean="0"/>
              <a:t>Es ist fünf </a:t>
            </a:r>
            <a:r>
              <a:rPr lang="de-DE" sz="3000" b="1" u="sng" dirty="0" smtClean="0"/>
              <a:t>vor</a:t>
            </a:r>
            <a:r>
              <a:rPr lang="de-DE" sz="3000" b="1" dirty="0" smtClean="0"/>
              <a:t> fünf.</a:t>
            </a:r>
            <a:endParaRPr 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64" grpId="0" autoUpdateAnimBg="0"/>
      <p:bldP spid="31765" grpId="0" autoUpdateAnimBg="0"/>
      <p:bldP spid="2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85800" y="2286000"/>
            <a:ext cx="3810000" cy="3886200"/>
            <a:chOff x="1632" y="1392"/>
            <a:chExt cx="2400" cy="2448"/>
          </a:xfrm>
        </p:grpSpPr>
        <p:sp>
          <p:nvSpPr>
            <p:cNvPr id="32771" name="Oval 3"/>
            <p:cNvSpPr>
              <a:spLocks noChangeArrowheads="1"/>
            </p:cNvSpPr>
            <p:nvPr/>
          </p:nvSpPr>
          <p:spPr bwMode="auto">
            <a:xfrm>
              <a:off x="1632" y="1392"/>
              <a:ext cx="2400" cy="24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72" name="Text Box 4"/>
            <p:cNvSpPr txBox="1">
              <a:spLocks noChangeArrowheads="1"/>
            </p:cNvSpPr>
            <p:nvPr/>
          </p:nvSpPr>
          <p:spPr bwMode="auto">
            <a:xfrm>
              <a:off x="2640" y="1440"/>
              <a:ext cx="52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 dirty="0"/>
                <a:t>12</a:t>
              </a:r>
              <a:endParaRPr lang="en-GB" dirty="0"/>
            </a:p>
          </p:txBody>
        </p:sp>
        <p:sp>
          <p:nvSpPr>
            <p:cNvPr id="32773" name="Text Box 5"/>
            <p:cNvSpPr txBox="1">
              <a:spLocks noChangeArrowheads="1"/>
            </p:cNvSpPr>
            <p:nvPr/>
          </p:nvSpPr>
          <p:spPr bwMode="auto">
            <a:xfrm>
              <a:off x="1728" y="2448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9</a:t>
              </a:r>
              <a:endParaRPr lang="en-GB"/>
            </a:p>
          </p:txBody>
        </p:sp>
        <p:sp>
          <p:nvSpPr>
            <p:cNvPr id="32774" name="Text Box 6"/>
            <p:cNvSpPr txBox="1">
              <a:spLocks noChangeArrowheads="1"/>
            </p:cNvSpPr>
            <p:nvPr/>
          </p:nvSpPr>
          <p:spPr bwMode="auto">
            <a:xfrm>
              <a:off x="3696" y="2400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3</a:t>
              </a:r>
              <a:endParaRPr lang="en-GB"/>
            </a:p>
          </p:txBody>
        </p:sp>
        <p:sp>
          <p:nvSpPr>
            <p:cNvPr id="32775" name="Text Box 7"/>
            <p:cNvSpPr txBox="1">
              <a:spLocks noChangeArrowheads="1"/>
            </p:cNvSpPr>
            <p:nvPr/>
          </p:nvSpPr>
          <p:spPr bwMode="auto">
            <a:xfrm>
              <a:off x="2688" y="3408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6</a:t>
              </a:r>
              <a:endParaRPr lang="en-GB"/>
            </a:p>
          </p:txBody>
        </p:sp>
        <p:sp>
          <p:nvSpPr>
            <p:cNvPr id="32776" name="Text Box 8"/>
            <p:cNvSpPr txBox="1">
              <a:spLocks noChangeArrowheads="1"/>
            </p:cNvSpPr>
            <p:nvPr/>
          </p:nvSpPr>
          <p:spPr bwMode="auto">
            <a:xfrm>
              <a:off x="3264" y="1584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1</a:t>
              </a:r>
              <a:endParaRPr lang="en-GB"/>
            </a:p>
          </p:txBody>
        </p:sp>
        <p:sp>
          <p:nvSpPr>
            <p:cNvPr id="32777" name="Text Box 9"/>
            <p:cNvSpPr txBox="1">
              <a:spLocks noChangeArrowheads="1"/>
            </p:cNvSpPr>
            <p:nvPr/>
          </p:nvSpPr>
          <p:spPr bwMode="auto">
            <a:xfrm>
              <a:off x="3504" y="1920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2</a:t>
              </a:r>
              <a:endParaRPr lang="en-GB"/>
            </a:p>
          </p:txBody>
        </p:sp>
        <p:sp>
          <p:nvSpPr>
            <p:cNvPr id="32778" name="Text Box 10"/>
            <p:cNvSpPr txBox="1">
              <a:spLocks noChangeArrowheads="1"/>
            </p:cNvSpPr>
            <p:nvPr/>
          </p:nvSpPr>
          <p:spPr bwMode="auto">
            <a:xfrm>
              <a:off x="3552" y="2880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4</a:t>
              </a:r>
              <a:endParaRPr lang="en-GB"/>
            </a:p>
          </p:txBody>
        </p:sp>
        <p:sp>
          <p:nvSpPr>
            <p:cNvPr id="32779" name="Text Box 11"/>
            <p:cNvSpPr txBox="1">
              <a:spLocks noChangeArrowheads="1"/>
            </p:cNvSpPr>
            <p:nvPr/>
          </p:nvSpPr>
          <p:spPr bwMode="auto">
            <a:xfrm>
              <a:off x="3216" y="3264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5</a:t>
              </a:r>
              <a:endParaRPr lang="en-GB"/>
            </a:p>
          </p:txBody>
        </p:sp>
        <p:sp>
          <p:nvSpPr>
            <p:cNvPr id="32780" name="Text Box 12"/>
            <p:cNvSpPr txBox="1">
              <a:spLocks noChangeArrowheads="1"/>
            </p:cNvSpPr>
            <p:nvPr/>
          </p:nvSpPr>
          <p:spPr bwMode="auto">
            <a:xfrm>
              <a:off x="2208" y="3264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7</a:t>
              </a:r>
              <a:endParaRPr lang="en-GB"/>
            </a:p>
          </p:txBody>
        </p:sp>
        <p:sp>
          <p:nvSpPr>
            <p:cNvPr id="32781" name="Text Box 13"/>
            <p:cNvSpPr txBox="1">
              <a:spLocks noChangeArrowheads="1"/>
            </p:cNvSpPr>
            <p:nvPr/>
          </p:nvSpPr>
          <p:spPr bwMode="auto">
            <a:xfrm>
              <a:off x="1824" y="2928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8</a:t>
              </a:r>
              <a:endParaRPr lang="en-GB"/>
            </a:p>
          </p:txBody>
        </p:sp>
        <p:sp>
          <p:nvSpPr>
            <p:cNvPr id="32782" name="Text Box 14"/>
            <p:cNvSpPr txBox="1">
              <a:spLocks noChangeArrowheads="1"/>
            </p:cNvSpPr>
            <p:nvPr/>
          </p:nvSpPr>
          <p:spPr bwMode="auto">
            <a:xfrm>
              <a:off x="1824" y="1920"/>
              <a:ext cx="43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10</a:t>
              </a:r>
              <a:endParaRPr lang="en-GB"/>
            </a:p>
          </p:txBody>
        </p:sp>
        <p:sp>
          <p:nvSpPr>
            <p:cNvPr id="32783" name="Text Box 15"/>
            <p:cNvSpPr txBox="1">
              <a:spLocks noChangeArrowheads="1"/>
            </p:cNvSpPr>
            <p:nvPr/>
          </p:nvSpPr>
          <p:spPr bwMode="auto">
            <a:xfrm>
              <a:off x="2160" y="1584"/>
              <a:ext cx="52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 dirty="0"/>
                <a:t>11</a:t>
              </a:r>
              <a:endParaRPr lang="en-GB" dirty="0"/>
            </a:p>
          </p:txBody>
        </p:sp>
        <p:sp>
          <p:nvSpPr>
            <p:cNvPr id="32784" name="Oval 16"/>
            <p:cNvSpPr>
              <a:spLocks noChangeArrowheads="1"/>
            </p:cNvSpPr>
            <p:nvPr/>
          </p:nvSpPr>
          <p:spPr bwMode="auto">
            <a:xfrm>
              <a:off x="2784" y="2544"/>
              <a:ext cx="48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2785" name="Line 17"/>
          <p:cNvSpPr>
            <a:spLocks noChangeShapeType="1"/>
          </p:cNvSpPr>
          <p:nvPr/>
        </p:nvSpPr>
        <p:spPr bwMode="auto">
          <a:xfrm rot="3527333">
            <a:off x="2439194" y="4495006"/>
            <a:ext cx="609600" cy="1588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 rot="21591113" flipV="1">
            <a:off x="2590800" y="3124200"/>
            <a:ext cx="1588" cy="1066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87" name="AutoShape 19"/>
          <p:cNvSpPr>
            <a:spLocks noChangeArrowheads="1"/>
          </p:cNvSpPr>
          <p:nvPr/>
        </p:nvSpPr>
        <p:spPr bwMode="auto">
          <a:xfrm>
            <a:off x="5410200" y="3352800"/>
            <a:ext cx="2971800" cy="16764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800"/>
              <a:t>:</a:t>
            </a:r>
          </a:p>
        </p:txBody>
      </p:sp>
      <p:sp>
        <p:nvSpPr>
          <p:cNvPr id="32788" name="Text Box 20"/>
          <p:cNvSpPr txBox="1">
            <a:spLocks noChangeArrowheads="1"/>
          </p:cNvSpPr>
          <p:nvPr/>
        </p:nvSpPr>
        <p:spPr bwMode="auto">
          <a:xfrm>
            <a:off x="5791200" y="3733800"/>
            <a:ext cx="114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5400">
                <a:solidFill>
                  <a:schemeClr val="accent2"/>
                </a:solidFill>
              </a:rPr>
              <a:t>5</a:t>
            </a:r>
            <a:endParaRPr lang="en-GB"/>
          </a:p>
        </p:txBody>
      </p:sp>
      <p:sp>
        <p:nvSpPr>
          <p:cNvPr id="32789" name="Text Box 21"/>
          <p:cNvSpPr txBox="1">
            <a:spLocks noChangeArrowheads="1"/>
          </p:cNvSpPr>
          <p:nvPr/>
        </p:nvSpPr>
        <p:spPr bwMode="auto">
          <a:xfrm>
            <a:off x="6629400" y="3733800"/>
            <a:ext cx="114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5400">
                <a:solidFill>
                  <a:srgbClr val="FF3300"/>
                </a:solidFill>
              </a:rPr>
              <a:t>00</a:t>
            </a:r>
            <a:endParaRPr lang="en-GB">
              <a:solidFill>
                <a:srgbClr val="FF33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00400" y="990600"/>
            <a:ext cx="3276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000" dirty="0" smtClean="0"/>
              <a:t>Es ist fünf Uhr.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88" grpId="0" autoUpdateAnimBg="0"/>
      <p:bldP spid="32789" grpId="0" autoUpdateAnimBg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295400" y="1219200"/>
            <a:ext cx="5715000" cy="124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000" dirty="0" err="1" smtClean="0"/>
              <a:t>Wie</a:t>
            </a:r>
            <a:r>
              <a:rPr lang="en-GB" sz="3000" dirty="0" smtClean="0"/>
              <a:t> Sp</a:t>
            </a:r>
            <a:r>
              <a:rPr lang="de-DE" sz="3000" dirty="0" smtClean="0"/>
              <a:t>ät ist es?</a:t>
            </a:r>
          </a:p>
          <a:p>
            <a:pPr>
              <a:spcBef>
                <a:spcPct val="50000"/>
              </a:spcBef>
            </a:pPr>
            <a:r>
              <a:rPr lang="de-DE" sz="3000" dirty="0" smtClean="0"/>
              <a:t> Wie viel Uhr ist es?</a:t>
            </a:r>
            <a:endParaRPr lang="en-GB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85800" y="2286000"/>
            <a:ext cx="3810000" cy="3886200"/>
            <a:chOff x="1632" y="1392"/>
            <a:chExt cx="2400" cy="2448"/>
          </a:xfrm>
        </p:grpSpPr>
        <p:sp>
          <p:nvSpPr>
            <p:cNvPr id="33795" name="Oval 3"/>
            <p:cNvSpPr>
              <a:spLocks noChangeArrowheads="1"/>
            </p:cNvSpPr>
            <p:nvPr/>
          </p:nvSpPr>
          <p:spPr bwMode="auto">
            <a:xfrm>
              <a:off x="1632" y="1392"/>
              <a:ext cx="2400" cy="24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796" name="Text Box 4"/>
            <p:cNvSpPr txBox="1">
              <a:spLocks noChangeArrowheads="1"/>
            </p:cNvSpPr>
            <p:nvPr/>
          </p:nvSpPr>
          <p:spPr bwMode="auto">
            <a:xfrm>
              <a:off x="2640" y="1440"/>
              <a:ext cx="43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 dirty="0"/>
                <a:t>12</a:t>
              </a:r>
              <a:endParaRPr lang="en-GB" dirty="0"/>
            </a:p>
          </p:txBody>
        </p:sp>
        <p:sp>
          <p:nvSpPr>
            <p:cNvPr id="33797" name="Text Box 5"/>
            <p:cNvSpPr txBox="1">
              <a:spLocks noChangeArrowheads="1"/>
            </p:cNvSpPr>
            <p:nvPr/>
          </p:nvSpPr>
          <p:spPr bwMode="auto">
            <a:xfrm>
              <a:off x="1728" y="2448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9</a:t>
              </a:r>
              <a:endParaRPr lang="en-GB"/>
            </a:p>
          </p:txBody>
        </p:sp>
        <p:sp>
          <p:nvSpPr>
            <p:cNvPr id="33798" name="Text Box 6"/>
            <p:cNvSpPr txBox="1">
              <a:spLocks noChangeArrowheads="1"/>
            </p:cNvSpPr>
            <p:nvPr/>
          </p:nvSpPr>
          <p:spPr bwMode="auto">
            <a:xfrm>
              <a:off x="3696" y="2400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3</a:t>
              </a:r>
              <a:endParaRPr lang="en-GB"/>
            </a:p>
          </p:txBody>
        </p:sp>
        <p:sp>
          <p:nvSpPr>
            <p:cNvPr id="33799" name="Text Box 7"/>
            <p:cNvSpPr txBox="1">
              <a:spLocks noChangeArrowheads="1"/>
            </p:cNvSpPr>
            <p:nvPr/>
          </p:nvSpPr>
          <p:spPr bwMode="auto">
            <a:xfrm>
              <a:off x="2688" y="3408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6</a:t>
              </a:r>
              <a:endParaRPr lang="en-GB"/>
            </a:p>
          </p:txBody>
        </p:sp>
        <p:sp>
          <p:nvSpPr>
            <p:cNvPr id="33800" name="Text Box 8"/>
            <p:cNvSpPr txBox="1">
              <a:spLocks noChangeArrowheads="1"/>
            </p:cNvSpPr>
            <p:nvPr/>
          </p:nvSpPr>
          <p:spPr bwMode="auto">
            <a:xfrm>
              <a:off x="3264" y="1584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1</a:t>
              </a:r>
              <a:endParaRPr lang="en-GB"/>
            </a:p>
          </p:txBody>
        </p:sp>
        <p:sp>
          <p:nvSpPr>
            <p:cNvPr id="33801" name="Text Box 9"/>
            <p:cNvSpPr txBox="1">
              <a:spLocks noChangeArrowheads="1"/>
            </p:cNvSpPr>
            <p:nvPr/>
          </p:nvSpPr>
          <p:spPr bwMode="auto">
            <a:xfrm>
              <a:off x="3504" y="1920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2</a:t>
              </a:r>
              <a:endParaRPr lang="en-GB"/>
            </a:p>
          </p:txBody>
        </p:sp>
        <p:sp>
          <p:nvSpPr>
            <p:cNvPr id="33802" name="Text Box 10"/>
            <p:cNvSpPr txBox="1">
              <a:spLocks noChangeArrowheads="1"/>
            </p:cNvSpPr>
            <p:nvPr/>
          </p:nvSpPr>
          <p:spPr bwMode="auto">
            <a:xfrm>
              <a:off x="3552" y="2880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4</a:t>
              </a:r>
              <a:endParaRPr lang="en-GB"/>
            </a:p>
          </p:txBody>
        </p:sp>
        <p:sp>
          <p:nvSpPr>
            <p:cNvPr id="33803" name="Text Box 11"/>
            <p:cNvSpPr txBox="1">
              <a:spLocks noChangeArrowheads="1"/>
            </p:cNvSpPr>
            <p:nvPr/>
          </p:nvSpPr>
          <p:spPr bwMode="auto">
            <a:xfrm>
              <a:off x="3216" y="3264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5</a:t>
              </a:r>
              <a:endParaRPr lang="en-GB"/>
            </a:p>
          </p:txBody>
        </p:sp>
        <p:sp>
          <p:nvSpPr>
            <p:cNvPr id="33804" name="Text Box 12"/>
            <p:cNvSpPr txBox="1">
              <a:spLocks noChangeArrowheads="1"/>
            </p:cNvSpPr>
            <p:nvPr/>
          </p:nvSpPr>
          <p:spPr bwMode="auto">
            <a:xfrm>
              <a:off x="2208" y="3264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7</a:t>
              </a:r>
              <a:endParaRPr lang="en-GB"/>
            </a:p>
          </p:txBody>
        </p:sp>
        <p:sp>
          <p:nvSpPr>
            <p:cNvPr id="33805" name="Text Box 13"/>
            <p:cNvSpPr txBox="1">
              <a:spLocks noChangeArrowheads="1"/>
            </p:cNvSpPr>
            <p:nvPr/>
          </p:nvSpPr>
          <p:spPr bwMode="auto">
            <a:xfrm>
              <a:off x="1824" y="2928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8</a:t>
              </a:r>
              <a:endParaRPr lang="en-GB"/>
            </a:p>
          </p:txBody>
        </p:sp>
        <p:sp>
          <p:nvSpPr>
            <p:cNvPr id="33806" name="Text Box 14"/>
            <p:cNvSpPr txBox="1">
              <a:spLocks noChangeArrowheads="1"/>
            </p:cNvSpPr>
            <p:nvPr/>
          </p:nvSpPr>
          <p:spPr bwMode="auto">
            <a:xfrm>
              <a:off x="1824" y="1920"/>
              <a:ext cx="43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10</a:t>
              </a:r>
              <a:endParaRPr lang="en-GB"/>
            </a:p>
          </p:txBody>
        </p:sp>
        <p:sp>
          <p:nvSpPr>
            <p:cNvPr id="33807" name="Text Box 15"/>
            <p:cNvSpPr txBox="1">
              <a:spLocks noChangeArrowheads="1"/>
            </p:cNvSpPr>
            <p:nvPr/>
          </p:nvSpPr>
          <p:spPr bwMode="auto">
            <a:xfrm>
              <a:off x="2160" y="1584"/>
              <a:ext cx="48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 dirty="0"/>
                <a:t>11</a:t>
              </a:r>
              <a:endParaRPr lang="en-GB" dirty="0"/>
            </a:p>
          </p:txBody>
        </p:sp>
        <p:sp>
          <p:nvSpPr>
            <p:cNvPr id="33808" name="Oval 16"/>
            <p:cNvSpPr>
              <a:spLocks noChangeArrowheads="1"/>
            </p:cNvSpPr>
            <p:nvPr/>
          </p:nvSpPr>
          <p:spPr bwMode="auto">
            <a:xfrm>
              <a:off x="2784" y="2544"/>
              <a:ext cx="48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809" name="Line 17"/>
          <p:cNvSpPr>
            <a:spLocks noChangeShapeType="1"/>
          </p:cNvSpPr>
          <p:nvPr/>
        </p:nvSpPr>
        <p:spPr bwMode="auto">
          <a:xfrm rot="-10936889">
            <a:off x="1905000" y="4191000"/>
            <a:ext cx="609600" cy="1588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0" name="Line 18"/>
          <p:cNvSpPr>
            <a:spLocks noChangeShapeType="1"/>
          </p:cNvSpPr>
          <p:nvPr/>
        </p:nvSpPr>
        <p:spPr bwMode="auto">
          <a:xfrm rot="21591113" flipV="1">
            <a:off x="2590800" y="3124200"/>
            <a:ext cx="1588" cy="1066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1" name="AutoShape 19"/>
          <p:cNvSpPr>
            <a:spLocks noChangeArrowheads="1"/>
          </p:cNvSpPr>
          <p:nvPr/>
        </p:nvSpPr>
        <p:spPr bwMode="auto">
          <a:xfrm>
            <a:off x="5410200" y="3352800"/>
            <a:ext cx="2971800" cy="16764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800"/>
              <a:t>:</a:t>
            </a:r>
          </a:p>
        </p:txBody>
      </p:sp>
      <p:sp>
        <p:nvSpPr>
          <p:cNvPr id="33812" name="Text Box 20"/>
          <p:cNvSpPr txBox="1">
            <a:spLocks noChangeArrowheads="1"/>
          </p:cNvSpPr>
          <p:nvPr/>
        </p:nvSpPr>
        <p:spPr bwMode="auto">
          <a:xfrm>
            <a:off x="5791200" y="3733800"/>
            <a:ext cx="114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5400">
                <a:solidFill>
                  <a:schemeClr val="accent2"/>
                </a:solidFill>
              </a:rPr>
              <a:t>9</a:t>
            </a:r>
            <a:endParaRPr lang="en-GB"/>
          </a:p>
        </p:txBody>
      </p:sp>
      <p:sp>
        <p:nvSpPr>
          <p:cNvPr id="33813" name="Text Box 21"/>
          <p:cNvSpPr txBox="1">
            <a:spLocks noChangeArrowheads="1"/>
          </p:cNvSpPr>
          <p:nvPr/>
        </p:nvSpPr>
        <p:spPr bwMode="auto">
          <a:xfrm>
            <a:off x="6629400" y="3733800"/>
            <a:ext cx="114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5400">
                <a:solidFill>
                  <a:srgbClr val="FF3300"/>
                </a:solidFill>
              </a:rPr>
              <a:t>00</a:t>
            </a:r>
            <a:endParaRPr lang="en-GB">
              <a:solidFill>
                <a:srgbClr val="FF33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429000" y="990600"/>
            <a:ext cx="271420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dirty="0" smtClean="0"/>
              <a:t>Es ist neun Uhr.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12" grpId="0" autoUpdateAnimBg="0"/>
      <p:bldP spid="33813" grpId="0" autoUpdateAnimBg="0"/>
      <p:bldP spid="2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85800" y="2286000"/>
            <a:ext cx="3810000" cy="3886200"/>
            <a:chOff x="1632" y="1392"/>
            <a:chExt cx="2400" cy="2448"/>
          </a:xfrm>
        </p:grpSpPr>
        <p:sp>
          <p:nvSpPr>
            <p:cNvPr id="34819" name="Oval 3"/>
            <p:cNvSpPr>
              <a:spLocks noChangeArrowheads="1"/>
            </p:cNvSpPr>
            <p:nvPr/>
          </p:nvSpPr>
          <p:spPr bwMode="auto">
            <a:xfrm>
              <a:off x="1632" y="1392"/>
              <a:ext cx="2400" cy="24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0" name="Text Box 4"/>
            <p:cNvSpPr txBox="1">
              <a:spLocks noChangeArrowheads="1"/>
            </p:cNvSpPr>
            <p:nvPr/>
          </p:nvSpPr>
          <p:spPr bwMode="auto">
            <a:xfrm>
              <a:off x="2640" y="1440"/>
              <a:ext cx="43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 dirty="0"/>
                <a:t>12</a:t>
              </a:r>
              <a:endParaRPr lang="en-GB" dirty="0"/>
            </a:p>
          </p:txBody>
        </p:sp>
        <p:sp>
          <p:nvSpPr>
            <p:cNvPr id="34821" name="Text Box 5"/>
            <p:cNvSpPr txBox="1">
              <a:spLocks noChangeArrowheads="1"/>
            </p:cNvSpPr>
            <p:nvPr/>
          </p:nvSpPr>
          <p:spPr bwMode="auto">
            <a:xfrm>
              <a:off x="1728" y="2448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9</a:t>
              </a:r>
              <a:endParaRPr lang="en-GB"/>
            </a:p>
          </p:txBody>
        </p:sp>
        <p:sp>
          <p:nvSpPr>
            <p:cNvPr id="34822" name="Text Box 6"/>
            <p:cNvSpPr txBox="1">
              <a:spLocks noChangeArrowheads="1"/>
            </p:cNvSpPr>
            <p:nvPr/>
          </p:nvSpPr>
          <p:spPr bwMode="auto">
            <a:xfrm>
              <a:off x="3696" y="2400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3</a:t>
              </a:r>
              <a:endParaRPr lang="en-GB"/>
            </a:p>
          </p:txBody>
        </p:sp>
        <p:sp>
          <p:nvSpPr>
            <p:cNvPr id="34823" name="Text Box 7"/>
            <p:cNvSpPr txBox="1">
              <a:spLocks noChangeArrowheads="1"/>
            </p:cNvSpPr>
            <p:nvPr/>
          </p:nvSpPr>
          <p:spPr bwMode="auto">
            <a:xfrm>
              <a:off x="2688" y="3408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6</a:t>
              </a:r>
              <a:endParaRPr lang="en-GB"/>
            </a:p>
          </p:txBody>
        </p:sp>
        <p:sp>
          <p:nvSpPr>
            <p:cNvPr id="34824" name="Text Box 8"/>
            <p:cNvSpPr txBox="1">
              <a:spLocks noChangeArrowheads="1"/>
            </p:cNvSpPr>
            <p:nvPr/>
          </p:nvSpPr>
          <p:spPr bwMode="auto">
            <a:xfrm>
              <a:off x="3264" y="1584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1</a:t>
              </a:r>
              <a:endParaRPr lang="en-GB"/>
            </a:p>
          </p:txBody>
        </p:sp>
        <p:sp>
          <p:nvSpPr>
            <p:cNvPr id="34825" name="Text Box 9"/>
            <p:cNvSpPr txBox="1">
              <a:spLocks noChangeArrowheads="1"/>
            </p:cNvSpPr>
            <p:nvPr/>
          </p:nvSpPr>
          <p:spPr bwMode="auto">
            <a:xfrm>
              <a:off x="3504" y="1920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2</a:t>
              </a:r>
              <a:endParaRPr lang="en-GB"/>
            </a:p>
          </p:txBody>
        </p:sp>
        <p:sp>
          <p:nvSpPr>
            <p:cNvPr id="34826" name="Text Box 10"/>
            <p:cNvSpPr txBox="1">
              <a:spLocks noChangeArrowheads="1"/>
            </p:cNvSpPr>
            <p:nvPr/>
          </p:nvSpPr>
          <p:spPr bwMode="auto">
            <a:xfrm>
              <a:off x="3552" y="2880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4</a:t>
              </a:r>
              <a:endParaRPr lang="en-GB"/>
            </a:p>
          </p:txBody>
        </p:sp>
        <p:sp>
          <p:nvSpPr>
            <p:cNvPr id="34827" name="Text Box 11"/>
            <p:cNvSpPr txBox="1">
              <a:spLocks noChangeArrowheads="1"/>
            </p:cNvSpPr>
            <p:nvPr/>
          </p:nvSpPr>
          <p:spPr bwMode="auto">
            <a:xfrm>
              <a:off x="3216" y="3264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5</a:t>
              </a:r>
              <a:endParaRPr lang="en-GB"/>
            </a:p>
          </p:txBody>
        </p:sp>
        <p:sp>
          <p:nvSpPr>
            <p:cNvPr id="34828" name="Text Box 12"/>
            <p:cNvSpPr txBox="1">
              <a:spLocks noChangeArrowheads="1"/>
            </p:cNvSpPr>
            <p:nvPr/>
          </p:nvSpPr>
          <p:spPr bwMode="auto">
            <a:xfrm>
              <a:off x="2208" y="3264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7</a:t>
              </a:r>
              <a:endParaRPr lang="en-GB"/>
            </a:p>
          </p:txBody>
        </p:sp>
        <p:sp>
          <p:nvSpPr>
            <p:cNvPr id="34829" name="Text Box 13"/>
            <p:cNvSpPr txBox="1">
              <a:spLocks noChangeArrowheads="1"/>
            </p:cNvSpPr>
            <p:nvPr/>
          </p:nvSpPr>
          <p:spPr bwMode="auto">
            <a:xfrm>
              <a:off x="1824" y="2928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8</a:t>
              </a:r>
              <a:endParaRPr lang="en-GB"/>
            </a:p>
          </p:txBody>
        </p:sp>
        <p:sp>
          <p:nvSpPr>
            <p:cNvPr id="34830" name="Text Box 14"/>
            <p:cNvSpPr txBox="1">
              <a:spLocks noChangeArrowheads="1"/>
            </p:cNvSpPr>
            <p:nvPr/>
          </p:nvSpPr>
          <p:spPr bwMode="auto">
            <a:xfrm>
              <a:off x="1824" y="1920"/>
              <a:ext cx="43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10</a:t>
              </a:r>
              <a:endParaRPr lang="en-GB"/>
            </a:p>
          </p:txBody>
        </p:sp>
        <p:sp>
          <p:nvSpPr>
            <p:cNvPr id="34831" name="Text Box 15"/>
            <p:cNvSpPr txBox="1">
              <a:spLocks noChangeArrowheads="1"/>
            </p:cNvSpPr>
            <p:nvPr/>
          </p:nvSpPr>
          <p:spPr bwMode="auto">
            <a:xfrm>
              <a:off x="2160" y="1584"/>
              <a:ext cx="48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 dirty="0"/>
                <a:t>11</a:t>
              </a:r>
              <a:endParaRPr lang="en-GB" dirty="0"/>
            </a:p>
          </p:txBody>
        </p:sp>
        <p:sp>
          <p:nvSpPr>
            <p:cNvPr id="34832" name="Oval 16"/>
            <p:cNvSpPr>
              <a:spLocks noChangeArrowheads="1"/>
            </p:cNvSpPr>
            <p:nvPr/>
          </p:nvSpPr>
          <p:spPr bwMode="auto">
            <a:xfrm>
              <a:off x="2784" y="2544"/>
              <a:ext cx="48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4833" name="Line 17"/>
          <p:cNvSpPr>
            <a:spLocks noChangeShapeType="1"/>
          </p:cNvSpPr>
          <p:nvPr/>
        </p:nvSpPr>
        <p:spPr bwMode="auto">
          <a:xfrm rot="-1206348">
            <a:off x="2590800" y="4038600"/>
            <a:ext cx="609600" cy="1588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34" name="Line 18"/>
          <p:cNvSpPr>
            <a:spLocks noChangeShapeType="1"/>
          </p:cNvSpPr>
          <p:nvPr/>
        </p:nvSpPr>
        <p:spPr bwMode="auto">
          <a:xfrm rot="5391113" flipV="1">
            <a:off x="3047206" y="3658394"/>
            <a:ext cx="1588" cy="1066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35" name="AutoShape 19"/>
          <p:cNvSpPr>
            <a:spLocks noChangeArrowheads="1"/>
          </p:cNvSpPr>
          <p:nvPr/>
        </p:nvSpPr>
        <p:spPr bwMode="auto">
          <a:xfrm>
            <a:off x="5410200" y="3352800"/>
            <a:ext cx="2971800" cy="16764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800"/>
              <a:t>:</a:t>
            </a:r>
          </a:p>
        </p:txBody>
      </p:sp>
      <p:sp>
        <p:nvSpPr>
          <p:cNvPr id="34836" name="Text Box 20"/>
          <p:cNvSpPr txBox="1">
            <a:spLocks noChangeArrowheads="1"/>
          </p:cNvSpPr>
          <p:nvPr/>
        </p:nvSpPr>
        <p:spPr bwMode="auto">
          <a:xfrm>
            <a:off x="5791200" y="3733800"/>
            <a:ext cx="114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5400">
                <a:solidFill>
                  <a:schemeClr val="accent2"/>
                </a:solidFill>
              </a:rPr>
              <a:t>2</a:t>
            </a:r>
            <a:endParaRPr lang="en-GB"/>
          </a:p>
        </p:txBody>
      </p:sp>
      <p:sp>
        <p:nvSpPr>
          <p:cNvPr id="34837" name="Text Box 21"/>
          <p:cNvSpPr txBox="1">
            <a:spLocks noChangeArrowheads="1"/>
          </p:cNvSpPr>
          <p:nvPr/>
        </p:nvSpPr>
        <p:spPr bwMode="auto">
          <a:xfrm>
            <a:off x="6629400" y="3733800"/>
            <a:ext cx="114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5400">
                <a:solidFill>
                  <a:srgbClr val="FF3300"/>
                </a:solidFill>
              </a:rPr>
              <a:t>15</a:t>
            </a:r>
            <a:endParaRPr lang="en-GB">
              <a:solidFill>
                <a:srgbClr val="FF33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14600" y="1219200"/>
            <a:ext cx="398327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dirty="0" smtClean="0"/>
              <a:t>ES ist viertel nach zwei.</a:t>
            </a:r>
            <a:endParaRPr lang="en-US" sz="3000" dirty="0"/>
          </a:p>
        </p:txBody>
      </p:sp>
      <p:sp>
        <p:nvSpPr>
          <p:cNvPr id="23" name="TextBox 22"/>
          <p:cNvSpPr txBox="1"/>
          <p:nvPr/>
        </p:nvSpPr>
        <p:spPr>
          <a:xfrm>
            <a:off x="4800600" y="1981200"/>
            <a:ext cx="436824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dirty="0" smtClean="0"/>
              <a:t>Es ist fünfzehn nach zwei.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36" grpId="0" autoUpdateAnimBg="0"/>
      <p:bldP spid="34837" grpId="0" autoUpdateAnimBg="0"/>
      <p:bldP spid="22" grpId="0"/>
      <p:bldP spid="2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85800" y="2286000"/>
            <a:ext cx="3810000" cy="3886200"/>
            <a:chOff x="1632" y="1392"/>
            <a:chExt cx="2400" cy="2448"/>
          </a:xfrm>
        </p:grpSpPr>
        <p:sp>
          <p:nvSpPr>
            <p:cNvPr id="35843" name="Oval 3"/>
            <p:cNvSpPr>
              <a:spLocks noChangeArrowheads="1"/>
            </p:cNvSpPr>
            <p:nvPr/>
          </p:nvSpPr>
          <p:spPr bwMode="auto">
            <a:xfrm>
              <a:off x="1632" y="1392"/>
              <a:ext cx="2400" cy="24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44" name="Text Box 4"/>
            <p:cNvSpPr txBox="1">
              <a:spLocks noChangeArrowheads="1"/>
            </p:cNvSpPr>
            <p:nvPr/>
          </p:nvSpPr>
          <p:spPr bwMode="auto">
            <a:xfrm>
              <a:off x="2640" y="1440"/>
              <a:ext cx="48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 dirty="0"/>
                <a:t>12</a:t>
              </a:r>
              <a:endParaRPr lang="en-GB" dirty="0"/>
            </a:p>
          </p:txBody>
        </p:sp>
        <p:sp>
          <p:nvSpPr>
            <p:cNvPr id="35845" name="Text Box 5"/>
            <p:cNvSpPr txBox="1">
              <a:spLocks noChangeArrowheads="1"/>
            </p:cNvSpPr>
            <p:nvPr/>
          </p:nvSpPr>
          <p:spPr bwMode="auto">
            <a:xfrm>
              <a:off x="1728" y="2448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9</a:t>
              </a:r>
              <a:endParaRPr lang="en-GB"/>
            </a:p>
          </p:txBody>
        </p:sp>
        <p:sp>
          <p:nvSpPr>
            <p:cNvPr id="35846" name="Text Box 6"/>
            <p:cNvSpPr txBox="1">
              <a:spLocks noChangeArrowheads="1"/>
            </p:cNvSpPr>
            <p:nvPr/>
          </p:nvSpPr>
          <p:spPr bwMode="auto">
            <a:xfrm>
              <a:off x="3696" y="2400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3</a:t>
              </a:r>
              <a:endParaRPr lang="en-GB"/>
            </a:p>
          </p:txBody>
        </p:sp>
        <p:sp>
          <p:nvSpPr>
            <p:cNvPr id="35847" name="Text Box 7"/>
            <p:cNvSpPr txBox="1">
              <a:spLocks noChangeArrowheads="1"/>
            </p:cNvSpPr>
            <p:nvPr/>
          </p:nvSpPr>
          <p:spPr bwMode="auto">
            <a:xfrm>
              <a:off x="2688" y="3408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6</a:t>
              </a:r>
              <a:endParaRPr lang="en-GB"/>
            </a:p>
          </p:txBody>
        </p:sp>
        <p:sp>
          <p:nvSpPr>
            <p:cNvPr id="35848" name="Text Box 8"/>
            <p:cNvSpPr txBox="1">
              <a:spLocks noChangeArrowheads="1"/>
            </p:cNvSpPr>
            <p:nvPr/>
          </p:nvSpPr>
          <p:spPr bwMode="auto">
            <a:xfrm>
              <a:off x="3264" y="1584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1</a:t>
              </a:r>
              <a:endParaRPr lang="en-GB"/>
            </a:p>
          </p:txBody>
        </p:sp>
        <p:sp>
          <p:nvSpPr>
            <p:cNvPr id="35849" name="Text Box 9"/>
            <p:cNvSpPr txBox="1">
              <a:spLocks noChangeArrowheads="1"/>
            </p:cNvSpPr>
            <p:nvPr/>
          </p:nvSpPr>
          <p:spPr bwMode="auto">
            <a:xfrm>
              <a:off x="3504" y="1920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2</a:t>
              </a:r>
              <a:endParaRPr lang="en-GB"/>
            </a:p>
          </p:txBody>
        </p:sp>
        <p:sp>
          <p:nvSpPr>
            <p:cNvPr id="35850" name="Text Box 10"/>
            <p:cNvSpPr txBox="1">
              <a:spLocks noChangeArrowheads="1"/>
            </p:cNvSpPr>
            <p:nvPr/>
          </p:nvSpPr>
          <p:spPr bwMode="auto">
            <a:xfrm>
              <a:off x="3552" y="2880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4</a:t>
              </a:r>
              <a:endParaRPr lang="en-GB"/>
            </a:p>
          </p:txBody>
        </p:sp>
        <p:sp>
          <p:nvSpPr>
            <p:cNvPr id="35851" name="Text Box 11"/>
            <p:cNvSpPr txBox="1">
              <a:spLocks noChangeArrowheads="1"/>
            </p:cNvSpPr>
            <p:nvPr/>
          </p:nvSpPr>
          <p:spPr bwMode="auto">
            <a:xfrm>
              <a:off x="3216" y="3264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5</a:t>
              </a:r>
              <a:endParaRPr lang="en-GB"/>
            </a:p>
          </p:txBody>
        </p:sp>
        <p:sp>
          <p:nvSpPr>
            <p:cNvPr id="35852" name="Text Box 12"/>
            <p:cNvSpPr txBox="1">
              <a:spLocks noChangeArrowheads="1"/>
            </p:cNvSpPr>
            <p:nvPr/>
          </p:nvSpPr>
          <p:spPr bwMode="auto">
            <a:xfrm>
              <a:off x="2208" y="3264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7</a:t>
              </a:r>
              <a:endParaRPr lang="en-GB"/>
            </a:p>
          </p:txBody>
        </p:sp>
        <p:sp>
          <p:nvSpPr>
            <p:cNvPr id="35853" name="Text Box 13"/>
            <p:cNvSpPr txBox="1">
              <a:spLocks noChangeArrowheads="1"/>
            </p:cNvSpPr>
            <p:nvPr/>
          </p:nvSpPr>
          <p:spPr bwMode="auto">
            <a:xfrm>
              <a:off x="1824" y="2928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8</a:t>
              </a:r>
              <a:endParaRPr lang="en-GB"/>
            </a:p>
          </p:txBody>
        </p:sp>
        <p:sp>
          <p:nvSpPr>
            <p:cNvPr id="35854" name="Text Box 14"/>
            <p:cNvSpPr txBox="1">
              <a:spLocks noChangeArrowheads="1"/>
            </p:cNvSpPr>
            <p:nvPr/>
          </p:nvSpPr>
          <p:spPr bwMode="auto">
            <a:xfrm>
              <a:off x="1824" y="1920"/>
              <a:ext cx="43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10</a:t>
              </a:r>
              <a:endParaRPr lang="en-GB"/>
            </a:p>
          </p:txBody>
        </p:sp>
        <p:sp>
          <p:nvSpPr>
            <p:cNvPr id="35855" name="Text Box 15"/>
            <p:cNvSpPr txBox="1">
              <a:spLocks noChangeArrowheads="1"/>
            </p:cNvSpPr>
            <p:nvPr/>
          </p:nvSpPr>
          <p:spPr bwMode="auto">
            <a:xfrm>
              <a:off x="2160" y="1584"/>
              <a:ext cx="43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 dirty="0"/>
                <a:t>11</a:t>
              </a:r>
              <a:endParaRPr lang="en-GB" dirty="0"/>
            </a:p>
          </p:txBody>
        </p:sp>
        <p:sp>
          <p:nvSpPr>
            <p:cNvPr id="35856" name="Oval 16"/>
            <p:cNvSpPr>
              <a:spLocks noChangeArrowheads="1"/>
            </p:cNvSpPr>
            <p:nvPr/>
          </p:nvSpPr>
          <p:spPr bwMode="auto">
            <a:xfrm>
              <a:off x="2784" y="2544"/>
              <a:ext cx="48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857" name="Line 17"/>
          <p:cNvSpPr>
            <a:spLocks noChangeShapeType="1"/>
          </p:cNvSpPr>
          <p:nvPr/>
        </p:nvSpPr>
        <p:spPr bwMode="auto">
          <a:xfrm rot="8766271">
            <a:off x="1981200" y="4343400"/>
            <a:ext cx="609600" cy="1588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8" name="Line 18"/>
          <p:cNvSpPr>
            <a:spLocks noChangeShapeType="1"/>
          </p:cNvSpPr>
          <p:nvPr/>
        </p:nvSpPr>
        <p:spPr bwMode="auto">
          <a:xfrm rot="9164150" flipV="1">
            <a:off x="2819400" y="4114800"/>
            <a:ext cx="1588" cy="1066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9" name="AutoShape 19"/>
          <p:cNvSpPr>
            <a:spLocks noChangeArrowheads="1"/>
          </p:cNvSpPr>
          <p:nvPr/>
        </p:nvSpPr>
        <p:spPr bwMode="auto">
          <a:xfrm>
            <a:off x="5410200" y="3352800"/>
            <a:ext cx="2971800" cy="16764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800"/>
              <a:t>:</a:t>
            </a:r>
          </a:p>
        </p:txBody>
      </p:sp>
      <p:sp>
        <p:nvSpPr>
          <p:cNvPr id="35860" name="Text Box 20"/>
          <p:cNvSpPr txBox="1">
            <a:spLocks noChangeArrowheads="1"/>
          </p:cNvSpPr>
          <p:nvPr/>
        </p:nvSpPr>
        <p:spPr bwMode="auto">
          <a:xfrm>
            <a:off x="5791200" y="3733800"/>
            <a:ext cx="114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5400">
                <a:solidFill>
                  <a:schemeClr val="accent2"/>
                </a:solidFill>
              </a:rPr>
              <a:t>8</a:t>
            </a:r>
            <a:endParaRPr lang="en-GB"/>
          </a:p>
        </p:txBody>
      </p:sp>
      <p:sp>
        <p:nvSpPr>
          <p:cNvPr id="35861" name="Text Box 21"/>
          <p:cNvSpPr txBox="1">
            <a:spLocks noChangeArrowheads="1"/>
          </p:cNvSpPr>
          <p:nvPr/>
        </p:nvSpPr>
        <p:spPr bwMode="auto">
          <a:xfrm>
            <a:off x="6629400" y="3733800"/>
            <a:ext cx="114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5400">
                <a:solidFill>
                  <a:srgbClr val="FF3300"/>
                </a:solidFill>
              </a:rPr>
              <a:t>25</a:t>
            </a:r>
            <a:endParaRPr lang="en-GB">
              <a:solidFill>
                <a:srgbClr val="FF33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00400" y="1066800"/>
            <a:ext cx="544783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dirty="0" smtClean="0"/>
              <a:t>Es ist fünfundzwanzig nach acht</a:t>
            </a:r>
            <a:r>
              <a:rPr lang="de-DE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60" grpId="0" autoUpdateAnimBg="0"/>
      <p:bldP spid="35861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85800" y="2286000"/>
            <a:ext cx="3810000" cy="3886200"/>
            <a:chOff x="1632" y="1392"/>
            <a:chExt cx="2400" cy="2448"/>
          </a:xfrm>
        </p:grpSpPr>
        <p:sp>
          <p:nvSpPr>
            <p:cNvPr id="36867" name="Oval 3"/>
            <p:cNvSpPr>
              <a:spLocks noChangeArrowheads="1"/>
            </p:cNvSpPr>
            <p:nvPr/>
          </p:nvSpPr>
          <p:spPr bwMode="auto">
            <a:xfrm>
              <a:off x="1632" y="1392"/>
              <a:ext cx="2400" cy="24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68" name="Text Box 4"/>
            <p:cNvSpPr txBox="1">
              <a:spLocks noChangeArrowheads="1"/>
            </p:cNvSpPr>
            <p:nvPr/>
          </p:nvSpPr>
          <p:spPr bwMode="auto">
            <a:xfrm>
              <a:off x="2640" y="1440"/>
              <a:ext cx="52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 dirty="0"/>
                <a:t>12</a:t>
              </a:r>
              <a:endParaRPr lang="en-GB" dirty="0"/>
            </a:p>
          </p:txBody>
        </p:sp>
        <p:sp>
          <p:nvSpPr>
            <p:cNvPr id="36869" name="Text Box 5"/>
            <p:cNvSpPr txBox="1">
              <a:spLocks noChangeArrowheads="1"/>
            </p:cNvSpPr>
            <p:nvPr/>
          </p:nvSpPr>
          <p:spPr bwMode="auto">
            <a:xfrm>
              <a:off x="1728" y="2448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9</a:t>
              </a:r>
              <a:endParaRPr lang="en-GB"/>
            </a:p>
          </p:txBody>
        </p:sp>
        <p:sp>
          <p:nvSpPr>
            <p:cNvPr id="36870" name="Text Box 6"/>
            <p:cNvSpPr txBox="1">
              <a:spLocks noChangeArrowheads="1"/>
            </p:cNvSpPr>
            <p:nvPr/>
          </p:nvSpPr>
          <p:spPr bwMode="auto">
            <a:xfrm>
              <a:off x="3696" y="2400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3</a:t>
              </a:r>
              <a:endParaRPr lang="en-GB"/>
            </a:p>
          </p:txBody>
        </p:sp>
        <p:sp>
          <p:nvSpPr>
            <p:cNvPr id="36871" name="Text Box 7"/>
            <p:cNvSpPr txBox="1">
              <a:spLocks noChangeArrowheads="1"/>
            </p:cNvSpPr>
            <p:nvPr/>
          </p:nvSpPr>
          <p:spPr bwMode="auto">
            <a:xfrm>
              <a:off x="2688" y="3408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6</a:t>
              </a:r>
              <a:endParaRPr lang="en-GB"/>
            </a:p>
          </p:txBody>
        </p:sp>
        <p:sp>
          <p:nvSpPr>
            <p:cNvPr id="36872" name="Text Box 8"/>
            <p:cNvSpPr txBox="1">
              <a:spLocks noChangeArrowheads="1"/>
            </p:cNvSpPr>
            <p:nvPr/>
          </p:nvSpPr>
          <p:spPr bwMode="auto">
            <a:xfrm>
              <a:off x="3264" y="1584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1</a:t>
              </a:r>
              <a:endParaRPr lang="en-GB"/>
            </a:p>
          </p:txBody>
        </p:sp>
        <p:sp>
          <p:nvSpPr>
            <p:cNvPr id="36873" name="Text Box 9"/>
            <p:cNvSpPr txBox="1">
              <a:spLocks noChangeArrowheads="1"/>
            </p:cNvSpPr>
            <p:nvPr/>
          </p:nvSpPr>
          <p:spPr bwMode="auto">
            <a:xfrm>
              <a:off x="3504" y="1920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2</a:t>
              </a:r>
              <a:endParaRPr lang="en-GB"/>
            </a:p>
          </p:txBody>
        </p:sp>
        <p:sp>
          <p:nvSpPr>
            <p:cNvPr id="36874" name="Text Box 10"/>
            <p:cNvSpPr txBox="1">
              <a:spLocks noChangeArrowheads="1"/>
            </p:cNvSpPr>
            <p:nvPr/>
          </p:nvSpPr>
          <p:spPr bwMode="auto">
            <a:xfrm>
              <a:off x="3552" y="2880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4</a:t>
              </a:r>
              <a:endParaRPr lang="en-GB"/>
            </a:p>
          </p:txBody>
        </p:sp>
        <p:sp>
          <p:nvSpPr>
            <p:cNvPr id="36875" name="Text Box 11"/>
            <p:cNvSpPr txBox="1">
              <a:spLocks noChangeArrowheads="1"/>
            </p:cNvSpPr>
            <p:nvPr/>
          </p:nvSpPr>
          <p:spPr bwMode="auto">
            <a:xfrm>
              <a:off x="3216" y="3264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5</a:t>
              </a:r>
              <a:endParaRPr lang="en-GB"/>
            </a:p>
          </p:txBody>
        </p:sp>
        <p:sp>
          <p:nvSpPr>
            <p:cNvPr id="36876" name="Text Box 12"/>
            <p:cNvSpPr txBox="1">
              <a:spLocks noChangeArrowheads="1"/>
            </p:cNvSpPr>
            <p:nvPr/>
          </p:nvSpPr>
          <p:spPr bwMode="auto">
            <a:xfrm>
              <a:off x="2208" y="3264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7</a:t>
              </a:r>
              <a:endParaRPr lang="en-GB"/>
            </a:p>
          </p:txBody>
        </p:sp>
        <p:sp>
          <p:nvSpPr>
            <p:cNvPr id="36877" name="Text Box 13"/>
            <p:cNvSpPr txBox="1">
              <a:spLocks noChangeArrowheads="1"/>
            </p:cNvSpPr>
            <p:nvPr/>
          </p:nvSpPr>
          <p:spPr bwMode="auto">
            <a:xfrm>
              <a:off x="1824" y="2928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8</a:t>
              </a:r>
              <a:endParaRPr lang="en-GB"/>
            </a:p>
          </p:txBody>
        </p:sp>
        <p:sp>
          <p:nvSpPr>
            <p:cNvPr id="36878" name="Text Box 14"/>
            <p:cNvSpPr txBox="1">
              <a:spLocks noChangeArrowheads="1"/>
            </p:cNvSpPr>
            <p:nvPr/>
          </p:nvSpPr>
          <p:spPr bwMode="auto">
            <a:xfrm>
              <a:off x="1824" y="1920"/>
              <a:ext cx="43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10</a:t>
              </a:r>
              <a:endParaRPr lang="en-GB"/>
            </a:p>
          </p:txBody>
        </p:sp>
        <p:sp>
          <p:nvSpPr>
            <p:cNvPr id="36879" name="Text Box 15"/>
            <p:cNvSpPr txBox="1">
              <a:spLocks noChangeArrowheads="1"/>
            </p:cNvSpPr>
            <p:nvPr/>
          </p:nvSpPr>
          <p:spPr bwMode="auto">
            <a:xfrm>
              <a:off x="2160" y="1584"/>
              <a:ext cx="43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 dirty="0"/>
                <a:t>11</a:t>
              </a:r>
              <a:endParaRPr lang="en-GB" dirty="0"/>
            </a:p>
          </p:txBody>
        </p:sp>
        <p:sp>
          <p:nvSpPr>
            <p:cNvPr id="36880" name="Oval 16"/>
            <p:cNvSpPr>
              <a:spLocks noChangeArrowheads="1"/>
            </p:cNvSpPr>
            <p:nvPr/>
          </p:nvSpPr>
          <p:spPr bwMode="auto">
            <a:xfrm>
              <a:off x="2784" y="2544"/>
              <a:ext cx="48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6881" name="Line 17"/>
          <p:cNvSpPr>
            <a:spLocks noChangeShapeType="1"/>
          </p:cNvSpPr>
          <p:nvPr/>
        </p:nvSpPr>
        <p:spPr bwMode="auto">
          <a:xfrm rot="4950820">
            <a:off x="2286794" y="4571206"/>
            <a:ext cx="609600" cy="1588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2" name="Line 18"/>
          <p:cNvSpPr>
            <a:spLocks noChangeShapeType="1"/>
          </p:cNvSpPr>
          <p:nvPr/>
        </p:nvSpPr>
        <p:spPr bwMode="auto">
          <a:xfrm rot="18092406" flipV="1">
            <a:off x="2056606" y="3353594"/>
            <a:ext cx="1588" cy="1066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3" name="AutoShape 19"/>
          <p:cNvSpPr>
            <a:spLocks noChangeArrowheads="1"/>
          </p:cNvSpPr>
          <p:nvPr/>
        </p:nvSpPr>
        <p:spPr bwMode="auto">
          <a:xfrm>
            <a:off x="5410200" y="3352800"/>
            <a:ext cx="2971800" cy="16764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800"/>
              <a:t>:</a:t>
            </a:r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5791200" y="3733800"/>
            <a:ext cx="114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5400">
                <a:solidFill>
                  <a:schemeClr val="accent2"/>
                </a:solidFill>
              </a:rPr>
              <a:t>5</a:t>
            </a:r>
            <a:endParaRPr lang="en-GB"/>
          </a:p>
        </p:txBody>
      </p:sp>
      <p:sp>
        <p:nvSpPr>
          <p:cNvPr id="36885" name="Text Box 21"/>
          <p:cNvSpPr txBox="1">
            <a:spLocks noChangeArrowheads="1"/>
          </p:cNvSpPr>
          <p:nvPr/>
        </p:nvSpPr>
        <p:spPr bwMode="auto">
          <a:xfrm>
            <a:off x="6629400" y="3733800"/>
            <a:ext cx="114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5400">
                <a:solidFill>
                  <a:srgbClr val="FF3300"/>
                </a:solidFill>
              </a:rPr>
              <a:t>50</a:t>
            </a:r>
            <a:endParaRPr lang="en-GB">
              <a:solidFill>
                <a:srgbClr val="FF33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14600" y="838200"/>
            <a:ext cx="22701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zehn</a:t>
            </a:r>
            <a:r>
              <a:rPr lang="en-US" dirty="0" smtClean="0"/>
              <a:t> </a:t>
            </a:r>
            <a:r>
              <a:rPr lang="en-US" dirty="0" err="1" smtClean="0"/>
              <a:t>vor</a:t>
            </a:r>
            <a:r>
              <a:rPr lang="en-US" dirty="0" smtClean="0"/>
              <a:t> </a:t>
            </a:r>
            <a:r>
              <a:rPr lang="en-US" dirty="0" err="1" smtClean="0"/>
              <a:t>sechs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84" grpId="0" autoUpdateAnimBg="0"/>
      <p:bldP spid="36885" grpId="0" autoUpdateAnimBg="0"/>
      <p:bldP spid="2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85800" y="2286000"/>
            <a:ext cx="3810000" cy="3886200"/>
            <a:chOff x="1632" y="1392"/>
            <a:chExt cx="2400" cy="2448"/>
          </a:xfrm>
        </p:grpSpPr>
        <p:sp>
          <p:nvSpPr>
            <p:cNvPr id="37891" name="Oval 3"/>
            <p:cNvSpPr>
              <a:spLocks noChangeArrowheads="1"/>
            </p:cNvSpPr>
            <p:nvPr/>
          </p:nvSpPr>
          <p:spPr bwMode="auto">
            <a:xfrm>
              <a:off x="1632" y="1392"/>
              <a:ext cx="2400" cy="24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92" name="Text Box 4"/>
            <p:cNvSpPr txBox="1">
              <a:spLocks noChangeArrowheads="1"/>
            </p:cNvSpPr>
            <p:nvPr/>
          </p:nvSpPr>
          <p:spPr bwMode="auto">
            <a:xfrm>
              <a:off x="2640" y="1440"/>
              <a:ext cx="48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 dirty="0"/>
                <a:t>12</a:t>
              </a:r>
              <a:endParaRPr lang="en-GB" dirty="0"/>
            </a:p>
          </p:txBody>
        </p:sp>
        <p:sp>
          <p:nvSpPr>
            <p:cNvPr id="37893" name="Text Box 5"/>
            <p:cNvSpPr txBox="1">
              <a:spLocks noChangeArrowheads="1"/>
            </p:cNvSpPr>
            <p:nvPr/>
          </p:nvSpPr>
          <p:spPr bwMode="auto">
            <a:xfrm>
              <a:off x="1728" y="2448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9</a:t>
              </a:r>
              <a:endParaRPr lang="en-GB"/>
            </a:p>
          </p:txBody>
        </p:sp>
        <p:sp>
          <p:nvSpPr>
            <p:cNvPr id="37894" name="Text Box 6"/>
            <p:cNvSpPr txBox="1">
              <a:spLocks noChangeArrowheads="1"/>
            </p:cNvSpPr>
            <p:nvPr/>
          </p:nvSpPr>
          <p:spPr bwMode="auto">
            <a:xfrm>
              <a:off x="3696" y="2400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3</a:t>
              </a:r>
              <a:endParaRPr lang="en-GB"/>
            </a:p>
          </p:txBody>
        </p:sp>
        <p:sp>
          <p:nvSpPr>
            <p:cNvPr id="37895" name="Text Box 7"/>
            <p:cNvSpPr txBox="1">
              <a:spLocks noChangeArrowheads="1"/>
            </p:cNvSpPr>
            <p:nvPr/>
          </p:nvSpPr>
          <p:spPr bwMode="auto">
            <a:xfrm>
              <a:off x="2688" y="3408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6</a:t>
              </a:r>
              <a:endParaRPr lang="en-GB"/>
            </a:p>
          </p:txBody>
        </p:sp>
        <p:sp>
          <p:nvSpPr>
            <p:cNvPr id="37896" name="Text Box 8"/>
            <p:cNvSpPr txBox="1">
              <a:spLocks noChangeArrowheads="1"/>
            </p:cNvSpPr>
            <p:nvPr/>
          </p:nvSpPr>
          <p:spPr bwMode="auto">
            <a:xfrm>
              <a:off x="3264" y="1584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1</a:t>
              </a:r>
              <a:endParaRPr lang="en-GB"/>
            </a:p>
          </p:txBody>
        </p:sp>
        <p:sp>
          <p:nvSpPr>
            <p:cNvPr id="37897" name="Text Box 9"/>
            <p:cNvSpPr txBox="1">
              <a:spLocks noChangeArrowheads="1"/>
            </p:cNvSpPr>
            <p:nvPr/>
          </p:nvSpPr>
          <p:spPr bwMode="auto">
            <a:xfrm>
              <a:off x="3504" y="1920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2</a:t>
              </a:r>
              <a:endParaRPr lang="en-GB"/>
            </a:p>
          </p:txBody>
        </p:sp>
        <p:sp>
          <p:nvSpPr>
            <p:cNvPr id="37898" name="Text Box 10"/>
            <p:cNvSpPr txBox="1">
              <a:spLocks noChangeArrowheads="1"/>
            </p:cNvSpPr>
            <p:nvPr/>
          </p:nvSpPr>
          <p:spPr bwMode="auto">
            <a:xfrm>
              <a:off x="3552" y="2880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4</a:t>
              </a:r>
              <a:endParaRPr lang="en-GB"/>
            </a:p>
          </p:txBody>
        </p:sp>
        <p:sp>
          <p:nvSpPr>
            <p:cNvPr id="37899" name="Text Box 11"/>
            <p:cNvSpPr txBox="1">
              <a:spLocks noChangeArrowheads="1"/>
            </p:cNvSpPr>
            <p:nvPr/>
          </p:nvSpPr>
          <p:spPr bwMode="auto">
            <a:xfrm>
              <a:off x="3216" y="3264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5</a:t>
              </a:r>
              <a:endParaRPr lang="en-GB"/>
            </a:p>
          </p:txBody>
        </p:sp>
        <p:sp>
          <p:nvSpPr>
            <p:cNvPr id="37900" name="Text Box 12"/>
            <p:cNvSpPr txBox="1">
              <a:spLocks noChangeArrowheads="1"/>
            </p:cNvSpPr>
            <p:nvPr/>
          </p:nvSpPr>
          <p:spPr bwMode="auto">
            <a:xfrm>
              <a:off x="2208" y="3264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7</a:t>
              </a:r>
              <a:endParaRPr lang="en-GB"/>
            </a:p>
          </p:txBody>
        </p:sp>
        <p:sp>
          <p:nvSpPr>
            <p:cNvPr id="37901" name="Text Box 13"/>
            <p:cNvSpPr txBox="1">
              <a:spLocks noChangeArrowheads="1"/>
            </p:cNvSpPr>
            <p:nvPr/>
          </p:nvSpPr>
          <p:spPr bwMode="auto">
            <a:xfrm>
              <a:off x="1824" y="2928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8</a:t>
              </a:r>
              <a:endParaRPr lang="en-GB"/>
            </a:p>
          </p:txBody>
        </p:sp>
        <p:sp>
          <p:nvSpPr>
            <p:cNvPr id="37902" name="Text Box 14"/>
            <p:cNvSpPr txBox="1">
              <a:spLocks noChangeArrowheads="1"/>
            </p:cNvSpPr>
            <p:nvPr/>
          </p:nvSpPr>
          <p:spPr bwMode="auto">
            <a:xfrm>
              <a:off x="1824" y="1920"/>
              <a:ext cx="43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10</a:t>
              </a:r>
              <a:endParaRPr lang="en-GB"/>
            </a:p>
          </p:txBody>
        </p:sp>
        <p:sp>
          <p:nvSpPr>
            <p:cNvPr id="37903" name="Text Box 15"/>
            <p:cNvSpPr txBox="1">
              <a:spLocks noChangeArrowheads="1"/>
            </p:cNvSpPr>
            <p:nvPr/>
          </p:nvSpPr>
          <p:spPr bwMode="auto">
            <a:xfrm>
              <a:off x="2160" y="1584"/>
              <a:ext cx="52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 dirty="0"/>
                <a:t>11</a:t>
              </a:r>
              <a:endParaRPr lang="en-GB" dirty="0"/>
            </a:p>
          </p:txBody>
        </p:sp>
        <p:sp>
          <p:nvSpPr>
            <p:cNvPr id="37904" name="Oval 16"/>
            <p:cNvSpPr>
              <a:spLocks noChangeArrowheads="1"/>
            </p:cNvSpPr>
            <p:nvPr/>
          </p:nvSpPr>
          <p:spPr bwMode="auto">
            <a:xfrm>
              <a:off x="2784" y="2544"/>
              <a:ext cx="48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7905" name="Line 17"/>
          <p:cNvSpPr>
            <a:spLocks noChangeShapeType="1"/>
          </p:cNvSpPr>
          <p:nvPr/>
        </p:nvSpPr>
        <p:spPr bwMode="auto">
          <a:xfrm rot="3527333">
            <a:off x="2439194" y="4495006"/>
            <a:ext cx="609600" cy="1588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6" name="Line 18"/>
          <p:cNvSpPr>
            <a:spLocks noChangeShapeType="1"/>
          </p:cNvSpPr>
          <p:nvPr/>
        </p:nvSpPr>
        <p:spPr bwMode="auto">
          <a:xfrm rot="1219748" flipV="1">
            <a:off x="2743200" y="3124200"/>
            <a:ext cx="1588" cy="1066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AutoShape 19"/>
          <p:cNvSpPr>
            <a:spLocks noChangeArrowheads="1"/>
          </p:cNvSpPr>
          <p:nvPr/>
        </p:nvSpPr>
        <p:spPr bwMode="auto">
          <a:xfrm>
            <a:off x="5410200" y="3352800"/>
            <a:ext cx="2971800" cy="16764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800"/>
              <a:t>:</a:t>
            </a:r>
          </a:p>
        </p:txBody>
      </p:sp>
      <p:sp>
        <p:nvSpPr>
          <p:cNvPr id="37908" name="Text Box 20"/>
          <p:cNvSpPr txBox="1">
            <a:spLocks noChangeArrowheads="1"/>
          </p:cNvSpPr>
          <p:nvPr/>
        </p:nvSpPr>
        <p:spPr bwMode="auto">
          <a:xfrm>
            <a:off x="5791200" y="3733800"/>
            <a:ext cx="114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5400">
                <a:solidFill>
                  <a:schemeClr val="accent2"/>
                </a:solidFill>
              </a:rPr>
              <a:t>5</a:t>
            </a:r>
            <a:endParaRPr lang="en-GB"/>
          </a:p>
        </p:txBody>
      </p:sp>
      <p:sp>
        <p:nvSpPr>
          <p:cNvPr id="37909" name="Text Box 21"/>
          <p:cNvSpPr txBox="1">
            <a:spLocks noChangeArrowheads="1"/>
          </p:cNvSpPr>
          <p:nvPr/>
        </p:nvSpPr>
        <p:spPr bwMode="auto">
          <a:xfrm>
            <a:off x="6629400" y="3733800"/>
            <a:ext cx="114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5400">
                <a:solidFill>
                  <a:srgbClr val="FF3300"/>
                </a:solidFill>
              </a:rPr>
              <a:t>03</a:t>
            </a:r>
            <a:endParaRPr lang="en-GB">
              <a:solidFill>
                <a:srgbClr val="FF33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667000" y="990600"/>
            <a:ext cx="350769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dirty="0" smtClean="0"/>
              <a:t>Es ist drei nach fünf.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8" grpId="0" autoUpdateAnimBg="0"/>
      <p:bldP spid="37909" grpId="0" autoUpdateAnimBg="0"/>
      <p:bldP spid="2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85800" y="2286000"/>
            <a:ext cx="3810000" cy="3886200"/>
            <a:chOff x="1632" y="1392"/>
            <a:chExt cx="2400" cy="2448"/>
          </a:xfrm>
        </p:grpSpPr>
        <p:sp>
          <p:nvSpPr>
            <p:cNvPr id="38915" name="Oval 3"/>
            <p:cNvSpPr>
              <a:spLocks noChangeArrowheads="1"/>
            </p:cNvSpPr>
            <p:nvPr/>
          </p:nvSpPr>
          <p:spPr bwMode="auto">
            <a:xfrm>
              <a:off x="1632" y="1392"/>
              <a:ext cx="2400" cy="24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16" name="Text Box 4"/>
            <p:cNvSpPr txBox="1">
              <a:spLocks noChangeArrowheads="1"/>
            </p:cNvSpPr>
            <p:nvPr/>
          </p:nvSpPr>
          <p:spPr bwMode="auto">
            <a:xfrm>
              <a:off x="2640" y="1440"/>
              <a:ext cx="48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 dirty="0"/>
                <a:t>12</a:t>
              </a:r>
              <a:endParaRPr lang="en-GB" dirty="0"/>
            </a:p>
          </p:txBody>
        </p:sp>
        <p:sp>
          <p:nvSpPr>
            <p:cNvPr id="38917" name="Text Box 5"/>
            <p:cNvSpPr txBox="1">
              <a:spLocks noChangeArrowheads="1"/>
            </p:cNvSpPr>
            <p:nvPr/>
          </p:nvSpPr>
          <p:spPr bwMode="auto">
            <a:xfrm>
              <a:off x="1728" y="2448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9</a:t>
              </a:r>
              <a:endParaRPr lang="en-GB"/>
            </a:p>
          </p:txBody>
        </p:sp>
        <p:sp>
          <p:nvSpPr>
            <p:cNvPr id="38918" name="Text Box 6"/>
            <p:cNvSpPr txBox="1">
              <a:spLocks noChangeArrowheads="1"/>
            </p:cNvSpPr>
            <p:nvPr/>
          </p:nvSpPr>
          <p:spPr bwMode="auto">
            <a:xfrm>
              <a:off x="3696" y="2400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3</a:t>
              </a:r>
              <a:endParaRPr lang="en-GB"/>
            </a:p>
          </p:txBody>
        </p:sp>
        <p:sp>
          <p:nvSpPr>
            <p:cNvPr id="38919" name="Text Box 7"/>
            <p:cNvSpPr txBox="1">
              <a:spLocks noChangeArrowheads="1"/>
            </p:cNvSpPr>
            <p:nvPr/>
          </p:nvSpPr>
          <p:spPr bwMode="auto">
            <a:xfrm>
              <a:off x="2688" y="3408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6</a:t>
              </a:r>
              <a:endParaRPr lang="en-GB"/>
            </a:p>
          </p:txBody>
        </p:sp>
        <p:sp>
          <p:nvSpPr>
            <p:cNvPr id="38920" name="Text Box 8"/>
            <p:cNvSpPr txBox="1">
              <a:spLocks noChangeArrowheads="1"/>
            </p:cNvSpPr>
            <p:nvPr/>
          </p:nvSpPr>
          <p:spPr bwMode="auto">
            <a:xfrm>
              <a:off x="3264" y="1584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1</a:t>
              </a:r>
              <a:endParaRPr lang="en-GB"/>
            </a:p>
          </p:txBody>
        </p:sp>
        <p:sp>
          <p:nvSpPr>
            <p:cNvPr id="38921" name="Text Box 9"/>
            <p:cNvSpPr txBox="1">
              <a:spLocks noChangeArrowheads="1"/>
            </p:cNvSpPr>
            <p:nvPr/>
          </p:nvSpPr>
          <p:spPr bwMode="auto">
            <a:xfrm>
              <a:off x="3504" y="1920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2</a:t>
              </a:r>
              <a:endParaRPr lang="en-GB"/>
            </a:p>
          </p:txBody>
        </p:sp>
        <p:sp>
          <p:nvSpPr>
            <p:cNvPr id="38922" name="Text Box 10"/>
            <p:cNvSpPr txBox="1">
              <a:spLocks noChangeArrowheads="1"/>
            </p:cNvSpPr>
            <p:nvPr/>
          </p:nvSpPr>
          <p:spPr bwMode="auto">
            <a:xfrm>
              <a:off x="3552" y="2880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4</a:t>
              </a:r>
              <a:endParaRPr lang="en-GB"/>
            </a:p>
          </p:txBody>
        </p:sp>
        <p:sp>
          <p:nvSpPr>
            <p:cNvPr id="38923" name="Text Box 11"/>
            <p:cNvSpPr txBox="1">
              <a:spLocks noChangeArrowheads="1"/>
            </p:cNvSpPr>
            <p:nvPr/>
          </p:nvSpPr>
          <p:spPr bwMode="auto">
            <a:xfrm>
              <a:off x="3216" y="3264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5</a:t>
              </a:r>
              <a:endParaRPr lang="en-GB"/>
            </a:p>
          </p:txBody>
        </p:sp>
        <p:sp>
          <p:nvSpPr>
            <p:cNvPr id="38924" name="Text Box 12"/>
            <p:cNvSpPr txBox="1">
              <a:spLocks noChangeArrowheads="1"/>
            </p:cNvSpPr>
            <p:nvPr/>
          </p:nvSpPr>
          <p:spPr bwMode="auto">
            <a:xfrm>
              <a:off x="2208" y="3264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7</a:t>
              </a:r>
              <a:endParaRPr lang="en-GB"/>
            </a:p>
          </p:txBody>
        </p:sp>
        <p:sp>
          <p:nvSpPr>
            <p:cNvPr id="38925" name="Text Box 13"/>
            <p:cNvSpPr txBox="1">
              <a:spLocks noChangeArrowheads="1"/>
            </p:cNvSpPr>
            <p:nvPr/>
          </p:nvSpPr>
          <p:spPr bwMode="auto">
            <a:xfrm>
              <a:off x="1824" y="2928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8</a:t>
              </a:r>
              <a:endParaRPr lang="en-GB"/>
            </a:p>
          </p:txBody>
        </p:sp>
        <p:sp>
          <p:nvSpPr>
            <p:cNvPr id="38926" name="Text Box 14"/>
            <p:cNvSpPr txBox="1">
              <a:spLocks noChangeArrowheads="1"/>
            </p:cNvSpPr>
            <p:nvPr/>
          </p:nvSpPr>
          <p:spPr bwMode="auto">
            <a:xfrm>
              <a:off x="1824" y="1920"/>
              <a:ext cx="43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10</a:t>
              </a:r>
              <a:endParaRPr lang="en-GB"/>
            </a:p>
          </p:txBody>
        </p:sp>
        <p:sp>
          <p:nvSpPr>
            <p:cNvPr id="38927" name="Text Box 15"/>
            <p:cNvSpPr txBox="1">
              <a:spLocks noChangeArrowheads="1"/>
            </p:cNvSpPr>
            <p:nvPr/>
          </p:nvSpPr>
          <p:spPr bwMode="auto">
            <a:xfrm>
              <a:off x="2160" y="1584"/>
              <a:ext cx="48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 dirty="0"/>
                <a:t>11</a:t>
              </a:r>
              <a:endParaRPr lang="en-GB" dirty="0"/>
            </a:p>
          </p:txBody>
        </p:sp>
        <p:sp>
          <p:nvSpPr>
            <p:cNvPr id="38928" name="Oval 16"/>
            <p:cNvSpPr>
              <a:spLocks noChangeArrowheads="1"/>
            </p:cNvSpPr>
            <p:nvPr/>
          </p:nvSpPr>
          <p:spPr bwMode="auto">
            <a:xfrm>
              <a:off x="2784" y="2544"/>
              <a:ext cx="48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8929" name="Line 17"/>
          <p:cNvSpPr>
            <a:spLocks noChangeShapeType="1"/>
          </p:cNvSpPr>
          <p:nvPr/>
        </p:nvSpPr>
        <p:spPr bwMode="auto">
          <a:xfrm rot="2238127">
            <a:off x="2514600" y="4419600"/>
            <a:ext cx="609600" cy="1588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30" name="Line 18"/>
          <p:cNvSpPr>
            <a:spLocks noChangeShapeType="1"/>
          </p:cNvSpPr>
          <p:nvPr/>
        </p:nvSpPr>
        <p:spPr bwMode="auto">
          <a:xfrm rot="4570079" flipV="1">
            <a:off x="3123406" y="3505994"/>
            <a:ext cx="1588" cy="1066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31" name="AutoShape 19"/>
          <p:cNvSpPr>
            <a:spLocks noChangeArrowheads="1"/>
          </p:cNvSpPr>
          <p:nvPr/>
        </p:nvSpPr>
        <p:spPr bwMode="auto">
          <a:xfrm>
            <a:off x="5410200" y="3352800"/>
            <a:ext cx="2971800" cy="16764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800"/>
              <a:t>:</a:t>
            </a:r>
          </a:p>
        </p:txBody>
      </p:sp>
      <p:sp>
        <p:nvSpPr>
          <p:cNvPr id="38932" name="Text Box 20"/>
          <p:cNvSpPr txBox="1">
            <a:spLocks noChangeArrowheads="1"/>
          </p:cNvSpPr>
          <p:nvPr/>
        </p:nvSpPr>
        <p:spPr bwMode="auto">
          <a:xfrm>
            <a:off x="5791200" y="3733800"/>
            <a:ext cx="114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5400">
                <a:solidFill>
                  <a:schemeClr val="accent2"/>
                </a:solidFill>
              </a:rPr>
              <a:t>4</a:t>
            </a:r>
            <a:endParaRPr lang="en-GB"/>
          </a:p>
        </p:txBody>
      </p:sp>
      <p:sp>
        <p:nvSpPr>
          <p:cNvPr id="38933" name="Text Box 21"/>
          <p:cNvSpPr txBox="1">
            <a:spLocks noChangeArrowheads="1"/>
          </p:cNvSpPr>
          <p:nvPr/>
        </p:nvSpPr>
        <p:spPr bwMode="auto">
          <a:xfrm>
            <a:off x="6629400" y="3733800"/>
            <a:ext cx="114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5400">
                <a:solidFill>
                  <a:srgbClr val="FF3300"/>
                </a:solidFill>
              </a:rPr>
              <a:t>12</a:t>
            </a:r>
            <a:endParaRPr lang="en-GB">
              <a:solidFill>
                <a:srgbClr val="FF33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00400" y="1219200"/>
            <a:ext cx="365356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b="1" dirty="0" smtClean="0"/>
              <a:t>ES ist zwölf nach vier</a:t>
            </a:r>
            <a:r>
              <a:rPr lang="de-DE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32" grpId="0" autoUpdateAnimBg="0"/>
      <p:bldP spid="38933" grpId="0" autoUpdateAnimBg="0"/>
      <p:bldP spid="22" grpId="0"/>
      <p:bldP spid="22" grpId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85800" y="2286000"/>
            <a:ext cx="3810000" cy="3886200"/>
            <a:chOff x="1632" y="1392"/>
            <a:chExt cx="2400" cy="2448"/>
          </a:xfrm>
        </p:grpSpPr>
        <p:sp>
          <p:nvSpPr>
            <p:cNvPr id="39939" name="Oval 3"/>
            <p:cNvSpPr>
              <a:spLocks noChangeArrowheads="1"/>
            </p:cNvSpPr>
            <p:nvPr/>
          </p:nvSpPr>
          <p:spPr bwMode="auto">
            <a:xfrm>
              <a:off x="1632" y="1392"/>
              <a:ext cx="2400" cy="24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0" name="Text Box 4"/>
            <p:cNvSpPr txBox="1">
              <a:spLocks noChangeArrowheads="1"/>
            </p:cNvSpPr>
            <p:nvPr/>
          </p:nvSpPr>
          <p:spPr bwMode="auto">
            <a:xfrm>
              <a:off x="2640" y="1440"/>
              <a:ext cx="57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 dirty="0"/>
                <a:t>12</a:t>
              </a:r>
              <a:endParaRPr lang="en-GB" dirty="0"/>
            </a:p>
          </p:txBody>
        </p:sp>
        <p:sp>
          <p:nvSpPr>
            <p:cNvPr id="39941" name="Text Box 5"/>
            <p:cNvSpPr txBox="1">
              <a:spLocks noChangeArrowheads="1"/>
            </p:cNvSpPr>
            <p:nvPr/>
          </p:nvSpPr>
          <p:spPr bwMode="auto">
            <a:xfrm>
              <a:off x="1728" y="2448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9</a:t>
              </a:r>
              <a:endParaRPr lang="en-GB"/>
            </a:p>
          </p:txBody>
        </p:sp>
        <p:sp>
          <p:nvSpPr>
            <p:cNvPr id="39942" name="Text Box 6"/>
            <p:cNvSpPr txBox="1">
              <a:spLocks noChangeArrowheads="1"/>
            </p:cNvSpPr>
            <p:nvPr/>
          </p:nvSpPr>
          <p:spPr bwMode="auto">
            <a:xfrm>
              <a:off x="3696" y="2400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3</a:t>
              </a:r>
              <a:endParaRPr lang="en-GB"/>
            </a:p>
          </p:txBody>
        </p:sp>
        <p:sp>
          <p:nvSpPr>
            <p:cNvPr id="39943" name="Text Box 7"/>
            <p:cNvSpPr txBox="1">
              <a:spLocks noChangeArrowheads="1"/>
            </p:cNvSpPr>
            <p:nvPr/>
          </p:nvSpPr>
          <p:spPr bwMode="auto">
            <a:xfrm>
              <a:off x="2688" y="3408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6</a:t>
              </a:r>
              <a:endParaRPr lang="en-GB"/>
            </a:p>
          </p:txBody>
        </p:sp>
        <p:sp>
          <p:nvSpPr>
            <p:cNvPr id="39944" name="Text Box 8"/>
            <p:cNvSpPr txBox="1">
              <a:spLocks noChangeArrowheads="1"/>
            </p:cNvSpPr>
            <p:nvPr/>
          </p:nvSpPr>
          <p:spPr bwMode="auto">
            <a:xfrm>
              <a:off x="3264" y="1584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1</a:t>
              </a:r>
              <a:endParaRPr lang="en-GB"/>
            </a:p>
          </p:txBody>
        </p:sp>
        <p:sp>
          <p:nvSpPr>
            <p:cNvPr id="39945" name="Text Box 9"/>
            <p:cNvSpPr txBox="1">
              <a:spLocks noChangeArrowheads="1"/>
            </p:cNvSpPr>
            <p:nvPr/>
          </p:nvSpPr>
          <p:spPr bwMode="auto">
            <a:xfrm>
              <a:off x="3504" y="1920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2</a:t>
              </a:r>
              <a:endParaRPr lang="en-GB"/>
            </a:p>
          </p:txBody>
        </p:sp>
        <p:sp>
          <p:nvSpPr>
            <p:cNvPr id="39946" name="Text Box 10"/>
            <p:cNvSpPr txBox="1">
              <a:spLocks noChangeArrowheads="1"/>
            </p:cNvSpPr>
            <p:nvPr/>
          </p:nvSpPr>
          <p:spPr bwMode="auto">
            <a:xfrm>
              <a:off x="3552" y="2880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4</a:t>
              </a:r>
              <a:endParaRPr lang="en-GB"/>
            </a:p>
          </p:txBody>
        </p:sp>
        <p:sp>
          <p:nvSpPr>
            <p:cNvPr id="39947" name="Text Box 11"/>
            <p:cNvSpPr txBox="1">
              <a:spLocks noChangeArrowheads="1"/>
            </p:cNvSpPr>
            <p:nvPr/>
          </p:nvSpPr>
          <p:spPr bwMode="auto">
            <a:xfrm>
              <a:off x="3216" y="3264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5</a:t>
              </a:r>
              <a:endParaRPr lang="en-GB"/>
            </a:p>
          </p:txBody>
        </p:sp>
        <p:sp>
          <p:nvSpPr>
            <p:cNvPr id="39948" name="Text Box 12"/>
            <p:cNvSpPr txBox="1">
              <a:spLocks noChangeArrowheads="1"/>
            </p:cNvSpPr>
            <p:nvPr/>
          </p:nvSpPr>
          <p:spPr bwMode="auto">
            <a:xfrm>
              <a:off x="2208" y="3264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7</a:t>
              </a:r>
              <a:endParaRPr lang="en-GB"/>
            </a:p>
          </p:txBody>
        </p:sp>
        <p:sp>
          <p:nvSpPr>
            <p:cNvPr id="39949" name="Text Box 13"/>
            <p:cNvSpPr txBox="1">
              <a:spLocks noChangeArrowheads="1"/>
            </p:cNvSpPr>
            <p:nvPr/>
          </p:nvSpPr>
          <p:spPr bwMode="auto">
            <a:xfrm>
              <a:off x="1824" y="2928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8</a:t>
              </a:r>
              <a:endParaRPr lang="en-GB"/>
            </a:p>
          </p:txBody>
        </p:sp>
        <p:sp>
          <p:nvSpPr>
            <p:cNvPr id="39950" name="Text Box 14"/>
            <p:cNvSpPr txBox="1">
              <a:spLocks noChangeArrowheads="1"/>
            </p:cNvSpPr>
            <p:nvPr/>
          </p:nvSpPr>
          <p:spPr bwMode="auto">
            <a:xfrm>
              <a:off x="1824" y="1920"/>
              <a:ext cx="43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10</a:t>
              </a:r>
              <a:endParaRPr lang="en-GB"/>
            </a:p>
          </p:txBody>
        </p:sp>
        <p:sp>
          <p:nvSpPr>
            <p:cNvPr id="39951" name="Text Box 15"/>
            <p:cNvSpPr txBox="1">
              <a:spLocks noChangeArrowheads="1"/>
            </p:cNvSpPr>
            <p:nvPr/>
          </p:nvSpPr>
          <p:spPr bwMode="auto">
            <a:xfrm>
              <a:off x="2160" y="1584"/>
              <a:ext cx="52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 dirty="0"/>
                <a:t>11</a:t>
              </a:r>
              <a:endParaRPr lang="en-GB" dirty="0"/>
            </a:p>
          </p:txBody>
        </p:sp>
        <p:sp>
          <p:nvSpPr>
            <p:cNvPr id="39952" name="Oval 16"/>
            <p:cNvSpPr>
              <a:spLocks noChangeArrowheads="1"/>
            </p:cNvSpPr>
            <p:nvPr/>
          </p:nvSpPr>
          <p:spPr bwMode="auto">
            <a:xfrm>
              <a:off x="2784" y="2544"/>
              <a:ext cx="48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9953" name="Line 17"/>
          <p:cNvSpPr>
            <a:spLocks noChangeShapeType="1"/>
          </p:cNvSpPr>
          <p:nvPr/>
        </p:nvSpPr>
        <p:spPr bwMode="auto">
          <a:xfrm rot="6496588">
            <a:off x="2134394" y="4571206"/>
            <a:ext cx="609600" cy="1588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54" name="Line 18"/>
          <p:cNvSpPr>
            <a:spLocks noChangeShapeType="1"/>
          </p:cNvSpPr>
          <p:nvPr/>
        </p:nvSpPr>
        <p:spPr bwMode="auto">
          <a:xfrm rot="19798752" flipV="1">
            <a:off x="2286000" y="3200400"/>
            <a:ext cx="1588" cy="1066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55" name="AutoShape 19"/>
          <p:cNvSpPr>
            <a:spLocks noChangeArrowheads="1"/>
          </p:cNvSpPr>
          <p:nvPr/>
        </p:nvSpPr>
        <p:spPr bwMode="auto">
          <a:xfrm>
            <a:off x="5410200" y="3352800"/>
            <a:ext cx="2971800" cy="16764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800"/>
              <a:t>:</a:t>
            </a:r>
          </a:p>
        </p:txBody>
      </p:sp>
      <p:sp>
        <p:nvSpPr>
          <p:cNvPr id="39956" name="Text Box 20"/>
          <p:cNvSpPr txBox="1">
            <a:spLocks noChangeArrowheads="1"/>
          </p:cNvSpPr>
          <p:nvPr/>
        </p:nvSpPr>
        <p:spPr bwMode="auto">
          <a:xfrm>
            <a:off x="5791200" y="3733800"/>
            <a:ext cx="114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5400">
                <a:solidFill>
                  <a:schemeClr val="accent2"/>
                </a:solidFill>
              </a:rPr>
              <a:t>6</a:t>
            </a:r>
            <a:endParaRPr lang="en-GB"/>
          </a:p>
        </p:txBody>
      </p:sp>
      <p:sp>
        <p:nvSpPr>
          <p:cNvPr id="39957" name="Text Box 21"/>
          <p:cNvSpPr txBox="1">
            <a:spLocks noChangeArrowheads="1"/>
          </p:cNvSpPr>
          <p:nvPr/>
        </p:nvSpPr>
        <p:spPr bwMode="auto">
          <a:xfrm>
            <a:off x="6629400" y="3733800"/>
            <a:ext cx="114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5400">
                <a:solidFill>
                  <a:srgbClr val="FF3300"/>
                </a:solidFill>
              </a:rPr>
              <a:t>55</a:t>
            </a:r>
            <a:endParaRPr lang="en-GB">
              <a:solidFill>
                <a:srgbClr val="FF33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48000" y="685800"/>
            <a:ext cx="366254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b="1" dirty="0" smtClean="0"/>
              <a:t>Es ist fünf </a:t>
            </a:r>
            <a:r>
              <a:rPr lang="de-DE" sz="3000" b="1" u="sng" dirty="0" smtClean="0"/>
              <a:t>vor</a:t>
            </a:r>
            <a:r>
              <a:rPr lang="de-DE" sz="3000" b="1" dirty="0" smtClean="0"/>
              <a:t> sieben</a:t>
            </a:r>
            <a:r>
              <a:rPr lang="de-DE" sz="3000" dirty="0" smtClean="0"/>
              <a:t>.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56" grpId="0" autoUpdateAnimBg="0"/>
      <p:bldP spid="39957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85800" y="2286000"/>
            <a:ext cx="3810000" cy="3886200"/>
            <a:chOff x="1632" y="1392"/>
            <a:chExt cx="2400" cy="2448"/>
          </a:xfrm>
        </p:grpSpPr>
        <p:sp>
          <p:nvSpPr>
            <p:cNvPr id="40963" name="Oval 3"/>
            <p:cNvSpPr>
              <a:spLocks noChangeArrowheads="1"/>
            </p:cNvSpPr>
            <p:nvPr/>
          </p:nvSpPr>
          <p:spPr bwMode="auto">
            <a:xfrm>
              <a:off x="1632" y="1392"/>
              <a:ext cx="2400" cy="24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4" name="Text Box 4"/>
            <p:cNvSpPr txBox="1">
              <a:spLocks noChangeArrowheads="1"/>
            </p:cNvSpPr>
            <p:nvPr/>
          </p:nvSpPr>
          <p:spPr bwMode="auto">
            <a:xfrm>
              <a:off x="2640" y="1440"/>
              <a:ext cx="48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 dirty="0"/>
                <a:t>12</a:t>
              </a:r>
              <a:endParaRPr lang="en-GB" dirty="0"/>
            </a:p>
          </p:txBody>
        </p:sp>
        <p:sp>
          <p:nvSpPr>
            <p:cNvPr id="40965" name="Text Box 5"/>
            <p:cNvSpPr txBox="1">
              <a:spLocks noChangeArrowheads="1"/>
            </p:cNvSpPr>
            <p:nvPr/>
          </p:nvSpPr>
          <p:spPr bwMode="auto">
            <a:xfrm>
              <a:off x="1728" y="2448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9</a:t>
              </a:r>
              <a:endParaRPr lang="en-GB"/>
            </a:p>
          </p:txBody>
        </p:sp>
        <p:sp>
          <p:nvSpPr>
            <p:cNvPr id="40966" name="Text Box 6"/>
            <p:cNvSpPr txBox="1">
              <a:spLocks noChangeArrowheads="1"/>
            </p:cNvSpPr>
            <p:nvPr/>
          </p:nvSpPr>
          <p:spPr bwMode="auto">
            <a:xfrm>
              <a:off x="3696" y="2400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3</a:t>
              </a:r>
              <a:endParaRPr lang="en-GB"/>
            </a:p>
          </p:txBody>
        </p:sp>
        <p:sp>
          <p:nvSpPr>
            <p:cNvPr id="40967" name="Text Box 7"/>
            <p:cNvSpPr txBox="1">
              <a:spLocks noChangeArrowheads="1"/>
            </p:cNvSpPr>
            <p:nvPr/>
          </p:nvSpPr>
          <p:spPr bwMode="auto">
            <a:xfrm>
              <a:off x="2688" y="3408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6</a:t>
              </a:r>
              <a:endParaRPr lang="en-GB"/>
            </a:p>
          </p:txBody>
        </p:sp>
        <p:sp>
          <p:nvSpPr>
            <p:cNvPr id="40968" name="Text Box 8"/>
            <p:cNvSpPr txBox="1">
              <a:spLocks noChangeArrowheads="1"/>
            </p:cNvSpPr>
            <p:nvPr/>
          </p:nvSpPr>
          <p:spPr bwMode="auto">
            <a:xfrm>
              <a:off x="3264" y="1584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1</a:t>
              </a:r>
              <a:endParaRPr lang="en-GB"/>
            </a:p>
          </p:txBody>
        </p:sp>
        <p:sp>
          <p:nvSpPr>
            <p:cNvPr id="40969" name="Text Box 9"/>
            <p:cNvSpPr txBox="1">
              <a:spLocks noChangeArrowheads="1"/>
            </p:cNvSpPr>
            <p:nvPr/>
          </p:nvSpPr>
          <p:spPr bwMode="auto">
            <a:xfrm>
              <a:off x="3504" y="1920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2</a:t>
              </a:r>
              <a:endParaRPr lang="en-GB"/>
            </a:p>
          </p:txBody>
        </p:sp>
        <p:sp>
          <p:nvSpPr>
            <p:cNvPr id="40970" name="Text Box 10"/>
            <p:cNvSpPr txBox="1">
              <a:spLocks noChangeArrowheads="1"/>
            </p:cNvSpPr>
            <p:nvPr/>
          </p:nvSpPr>
          <p:spPr bwMode="auto">
            <a:xfrm>
              <a:off x="3552" y="2880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4</a:t>
              </a:r>
              <a:endParaRPr lang="en-GB"/>
            </a:p>
          </p:txBody>
        </p:sp>
        <p:sp>
          <p:nvSpPr>
            <p:cNvPr id="40971" name="Text Box 11"/>
            <p:cNvSpPr txBox="1">
              <a:spLocks noChangeArrowheads="1"/>
            </p:cNvSpPr>
            <p:nvPr/>
          </p:nvSpPr>
          <p:spPr bwMode="auto">
            <a:xfrm>
              <a:off x="3216" y="3264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5</a:t>
              </a:r>
              <a:endParaRPr lang="en-GB"/>
            </a:p>
          </p:txBody>
        </p:sp>
        <p:sp>
          <p:nvSpPr>
            <p:cNvPr id="40972" name="Text Box 12"/>
            <p:cNvSpPr txBox="1">
              <a:spLocks noChangeArrowheads="1"/>
            </p:cNvSpPr>
            <p:nvPr/>
          </p:nvSpPr>
          <p:spPr bwMode="auto">
            <a:xfrm>
              <a:off x="2208" y="3264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7</a:t>
              </a:r>
              <a:endParaRPr lang="en-GB"/>
            </a:p>
          </p:txBody>
        </p:sp>
        <p:sp>
          <p:nvSpPr>
            <p:cNvPr id="40973" name="Text Box 13"/>
            <p:cNvSpPr txBox="1">
              <a:spLocks noChangeArrowheads="1"/>
            </p:cNvSpPr>
            <p:nvPr/>
          </p:nvSpPr>
          <p:spPr bwMode="auto">
            <a:xfrm>
              <a:off x="1824" y="2928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8</a:t>
              </a:r>
              <a:endParaRPr lang="en-GB"/>
            </a:p>
          </p:txBody>
        </p:sp>
        <p:sp>
          <p:nvSpPr>
            <p:cNvPr id="40974" name="Text Box 14"/>
            <p:cNvSpPr txBox="1">
              <a:spLocks noChangeArrowheads="1"/>
            </p:cNvSpPr>
            <p:nvPr/>
          </p:nvSpPr>
          <p:spPr bwMode="auto">
            <a:xfrm>
              <a:off x="1824" y="1920"/>
              <a:ext cx="43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10</a:t>
              </a:r>
              <a:endParaRPr lang="en-GB"/>
            </a:p>
          </p:txBody>
        </p:sp>
        <p:sp>
          <p:nvSpPr>
            <p:cNvPr id="40975" name="Text Box 15"/>
            <p:cNvSpPr txBox="1">
              <a:spLocks noChangeArrowheads="1"/>
            </p:cNvSpPr>
            <p:nvPr/>
          </p:nvSpPr>
          <p:spPr bwMode="auto">
            <a:xfrm>
              <a:off x="2160" y="1584"/>
              <a:ext cx="52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 dirty="0"/>
                <a:t>11</a:t>
              </a:r>
              <a:endParaRPr lang="en-GB" dirty="0"/>
            </a:p>
          </p:txBody>
        </p:sp>
        <p:sp>
          <p:nvSpPr>
            <p:cNvPr id="40976" name="Oval 16"/>
            <p:cNvSpPr>
              <a:spLocks noChangeArrowheads="1"/>
            </p:cNvSpPr>
            <p:nvPr/>
          </p:nvSpPr>
          <p:spPr bwMode="auto">
            <a:xfrm>
              <a:off x="2784" y="2544"/>
              <a:ext cx="48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0977" name="Line 17"/>
          <p:cNvSpPr>
            <a:spLocks noChangeShapeType="1"/>
          </p:cNvSpPr>
          <p:nvPr/>
        </p:nvSpPr>
        <p:spPr bwMode="auto">
          <a:xfrm rot="6500495">
            <a:off x="2134394" y="4571206"/>
            <a:ext cx="609600" cy="1588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Line 18"/>
          <p:cNvSpPr>
            <a:spLocks noChangeShapeType="1"/>
          </p:cNvSpPr>
          <p:nvPr/>
        </p:nvSpPr>
        <p:spPr bwMode="auto">
          <a:xfrm rot="14212253" flipV="1">
            <a:off x="2132806" y="3963194"/>
            <a:ext cx="1588" cy="1066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AutoShape 19"/>
          <p:cNvSpPr>
            <a:spLocks noChangeArrowheads="1"/>
          </p:cNvSpPr>
          <p:nvPr/>
        </p:nvSpPr>
        <p:spPr bwMode="auto">
          <a:xfrm>
            <a:off x="5410200" y="3352800"/>
            <a:ext cx="2971800" cy="16764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800"/>
              <a:t>:</a:t>
            </a:r>
          </a:p>
        </p:txBody>
      </p:sp>
      <p:sp>
        <p:nvSpPr>
          <p:cNvPr id="40980" name="Text Box 20"/>
          <p:cNvSpPr txBox="1">
            <a:spLocks noChangeArrowheads="1"/>
          </p:cNvSpPr>
          <p:nvPr/>
        </p:nvSpPr>
        <p:spPr bwMode="auto">
          <a:xfrm>
            <a:off x="5791200" y="3733800"/>
            <a:ext cx="114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5400">
                <a:solidFill>
                  <a:schemeClr val="accent2"/>
                </a:solidFill>
              </a:rPr>
              <a:t>6</a:t>
            </a:r>
            <a:endParaRPr lang="en-GB"/>
          </a:p>
        </p:txBody>
      </p:sp>
      <p:sp>
        <p:nvSpPr>
          <p:cNvPr id="40981" name="Text Box 21"/>
          <p:cNvSpPr txBox="1">
            <a:spLocks noChangeArrowheads="1"/>
          </p:cNvSpPr>
          <p:nvPr/>
        </p:nvSpPr>
        <p:spPr bwMode="auto">
          <a:xfrm>
            <a:off x="6629400" y="3733800"/>
            <a:ext cx="114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5400">
                <a:solidFill>
                  <a:srgbClr val="FF3300"/>
                </a:solidFill>
              </a:rPr>
              <a:t>40</a:t>
            </a:r>
            <a:endParaRPr lang="en-GB">
              <a:solidFill>
                <a:srgbClr val="FF33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021286" y="990600"/>
            <a:ext cx="414151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000" b="1" dirty="0" smtClean="0"/>
              <a:t>Es ist zwanzig </a:t>
            </a:r>
            <a:r>
              <a:rPr lang="de-DE" sz="3000" b="1" u="sng" dirty="0" smtClean="0"/>
              <a:t>vor </a:t>
            </a:r>
            <a:r>
              <a:rPr lang="de-DE" sz="3000" b="1" dirty="0" smtClean="0"/>
              <a:t>sechs</a:t>
            </a:r>
            <a:endParaRPr 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0" grpId="0" autoUpdateAnimBg="0"/>
      <p:bldP spid="40981" grpId="0" autoUpdateAnimBg="0"/>
      <p:bldP spid="2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85800" y="2286000"/>
            <a:ext cx="3810000" cy="3886200"/>
            <a:chOff x="1632" y="1392"/>
            <a:chExt cx="2400" cy="2448"/>
          </a:xfrm>
        </p:grpSpPr>
        <p:sp>
          <p:nvSpPr>
            <p:cNvPr id="41987" name="Oval 3"/>
            <p:cNvSpPr>
              <a:spLocks noChangeArrowheads="1"/>
            </p:cNvSpPr>
            <p:nvPr/>
          </p:nvSpPr>
          <p:spPr bwMode="auto">
            <a:xfrm>
              <a:off x="1632" y="1392"/>
              <a:ext cx="2400" cy="24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88" name="Text Box 4"/>
            <p:cNvSpPr txBox="1">
              <a:spLocks noChangeArrowheads="1"/>
            </p:cNvSpPr>
            <p:nvPr/>
          </p:nvSpPr>
          <p:spPr bwMode="auto">
            <a:xfrm>
              <a:off x="2640" y="1440"/>
              <a:ext cx="48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 dirty="0"/>
                <a:t>12</a:t>
              </a:r>
              <a:endParaRPr lang="en-GB" dirty="0"/>
            </a:p>
          </p:txBody>
        </p:sp>
        <p:sp>
          <p:nvSpPr>
            <p:cNvPr id="41989" name="Text Box 5"/>
            <p:cNvSpPr txBox="1">
              <a:spLocks noChangeArrowheads="1"/>
            </p:cNvSpPr>
            <p:nvPr/>
          </p:nvSpPr>
          <p:spPr bwMode="auto">
            <a:xfrm>
              <a:off x="1728" y="2448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9</a:t>
              </a:r>
              <a:endParaRPr lang="en-GB"/>
            </a:p>
          </p:txBody>
        </p:sp>
        <p:sp>
          <p:nvSpPr>
            <p:cNvPr id="41990" name="Text Box 6"/>
            <p:cNvSpPr txBox="1">
              <a:spLocks noChangeArrowheads="1"/>
            </p:cNvSpPr>
            <p:nvPr/>
          </p:nvSpPr>
          <p:spPr bwMode="auto">
            <a:xfrm>
              <a:off x="3696" y="2400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3</a:t>
              </a:r>
              <a:endParaRPr lang="en-GB"/>
            </a:p>
          </p:txBody>
        </p:sp>
        <p:sp>
          <p:nvSpPr>
            <p:cNvPr id="41991" name="Text Box 7"/>
            <p:cNvSpPr txBox="1">
              <a:spLocks noChangeArrowheads="1"/>
            </p:cNvSpPr>
            <p:nvPr/>
          </p:nvSpPr>
          <p:spPr bwMode="auto">
            <a:xfrm>
              <a:off x="2688" y="3408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6</a:t>
              </a:r>
              <a:endParaRPr lang="en-GB"/>
            </a:p>
          </p:txBody>
        </p:sp>
        <p:sp>
          <p:nvSpPr>
            <p:cNvPr id="41992" name="Text Box 8"/>
            <p:cNvSpPr txBox="1">
              <a:spLocks noChangeArrowheads="1"/>
            </p:cNvSpPr>
            <p:nvPr/>
          </p:nvSpPr>
          <p:spPr bwMode="auto">
            <a:xfrm>
              <a:off x="3264" y="1584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1</a:t>
              </a:r>
              <a:endParaRPr lang="en-GB"/>
            </a:p>
          </p:txBody>
        </p:sp>
        <p:sp>
          <p:nvSpPr>
            <p:cNvPr id="41993" name="Text Box 9"/>
            <p:cNvSpPr txBox="1">
              <a:spLocks noChangeArrowheads="1"/>
            </p:cNvSpPr>
            <p:nvPr/>
          </p:nvSpPr>
          <p:spPr bwMode="auto">
            <a:xfrm>
              <a:off x="3504" y="1920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2</a:t>
              </a:r>
              <a:endParaRPr lang="en-GB"/>
            </a:p>
          </p:txBody>
        </p:sp>
        <p:sp>
          <p:nvSpPr>
            <p:cNvPr id="41994" name="Text Box 10"/>
            <p:cNvSpPr txBox="1">
              <a:spLocks noChangeArrowheads="1"/>
            </p:cNvSpPr>
            <p:nvPr/>
          </p:nvSpPr>
          <p:spPr bwMode="auto">
            <a:xfrm>
              <a:off x="3552" y="2880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4</a:t>
              </a:r>
              <a:endParaRPr lang="en-GB"/>
            </a:p>
          </p:txBody>
        </p:sp>
        <p:sp>
          <p:nvSpPr>
            <p:cNvPr id="41995" name="Text Box 11"/>
            <p:cNvSpPr txBox="1">
              <a:spLocks noChangeArrowheads="1"/>
            </p:cNvSpPr>
            <p:nvPr/>
          </p:nvSpPr>
          <p:spPr bwMode="auto">
            <a:xfrm>
              <a:off x="3216" y="3264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5</a:t>
              </a:r>
              <a:endParaRPr lang="en-GB"/>
            </a:p>
          </p:txBody>
        </p:sp>
        <p:sp>
          <p:nvSpPr>
            <p:cNvPr id="41996" name="Text Box 12"/>
            <p:cNvSpPr txBox="1">
              <a:spLocks noChangeArrowheads="1"/>
            </p:cNvSpPr>
            <p:nvPr/>
          </p:nvSpPr>
          <p:spPr bwMode="auto">
            <a:xfrm>
              <a:off x="2208" y="3264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7</a:t>
              </a:r>
              <a:endParaRPr lang="en-GB"/>
            </a:p>
          </p:txBody>
        </p:sp>
        <p:sp>
          <p:nvSpPr>
            <p:cNvPr id="41997" name="Text Box 13"/>
            <p:cNvSpPr txBox="1">
              <a:spLocks noChangeArrowheads="1"/>
            </p:cNvSpPr>
            <p:nvPr/>
          </p:nvSpPr>
          <p:spPr bwMode="auto">
            <a:xfrm>
              <a:off x="1824" y="2928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8</a:t>
              </a:r>
              <a:endParaRPr lang="en-GB"/>
            </a:p>
          </p:txBody>
        </p:sp>
        <p:sp>
          <p:nvSpPr>
            <p:cNvPr id="41998" name="Text Box 14"/>
            <p:cNvSpPr txBox="1">
              <a:spLocks noChangeArrowheads="1"/>
            </p:cNvSpPr>
            <p:nvPr/>
          </p:nvSpPr>
          <p:spPr bwMode="auto">
            <a:xfrm>
              <a:off x="1824" y="1920"/>
              <a:ext cx="43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10</a:t>
              </a:r>
              <a:endParaRPr lang="en-GB"/>
            </a:p>
          </p:txBody>
        </p:sp>
        <p:sp>
          <p:nvSpPr>
            <p:cNvPr id="41999" name="Text Box 15"/>
            <p:cNvSpPr txBox="1">
              <a:spLocks noChangeArrowheads="1"/>
            </p:cNvSpPr>
            <p:nvPr/>
          </p:nvSpPr>
          <p:spPr bwMode="auto">
            <a:xfrm>
              <a:off x="2160" y="1584"/>
              <a:ext cx="528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 dirty="0"/>
                <a:t>11</a:t>
              </a:r>
              <a:endParaRPr lang="en-GB" dirty="0"/>
            </a:p>
          </p:txBody>
        </p:sp>
        <p:sp>
          <p:nvSpPr>
            <p:cNvPr id="42000" name="Oval 16"/>
            <p:cNvSpPr>
              <a:spLocks noChangeArrowheads="1"/>
            </p:cNvSpPr>
            <p:nvPr/>
          </p:nvSpPr>
          <p:spPr bwMode="auto">
            <a:xfrm>
              <a:off x="2784" y="2544"/>
              <a:ext cx="48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2001" name="Line 17"/>
          <p:cNvSpPr>
            <a:spLocks noChangeShapeType="1"/>
          </p:cNvSpPr>
          <p:nvPr/>
        </p:nvSpPr>
        <p:spPr bwMode="auto">
          <a:xfrm rot="-6306979">
            <a:off x="2210594" y="3885406"/>
            <a:ext cx="609600" cy="1588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02" name="Line 18"/>
          <p:cNvSpPr>
            <a:spLocks noChangeShapeType="1"/>
          </p:cNvSpPr>
          <p:nvPr/>
        </p:nvSpPr>
        <p:spPr bwMode="auto">
          <a:xfrm rot="10780882" flipV="1">
            <a:off x="2590800" y="4267200"/>
            <a:ext cx="1588" cy="1066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03" name="AutoShape 19"/>
          <p:cNvSpPr>
            <a:spLocks noChangeArrowheads="1"/>
          </p:cNvSpPr>
          <p:nvPr/>
        </p:nvSpPr>
        <p:spPr bwMode="auto">
          <a:xfrm>
            <a:off x="5410200" y="3352800"/>
            <a:ext cx="2971800" cy="16764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800"/>
              <a:t>:</a:t>
            </a:r>
          </a:p>
        </p:txBody>
      </p:sp>
      <p:sp>
        <p:nvSpPr>
          <p:cNvPr id="42004" name="Text Box 20"/>
          <p:cNvSpPr txBox="1">
            <a:spLocks noChangeArrowheads="1"/>
          </p:cNvSpPr>
          <p:nvPr/>
        </p:nvSpPr>
        <p:spPr bwMode="auto">
          <a:xfrm>
            <a:off x="5791200" y="3733800"/>
            <a:ext cx="114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5400">
                <a:solidFill>
                  <a:schemeClr val="accent2"/>
                </a:solidFill>
              </a:rPr>
              <a:t>11</a:t>
            </a:r>
            <a:endParaRPr lang="en-GB"/>
          </a:p>
        </p:txBody>
      </p:sp>
      <p:sp>
        <p:nvSpPr>
          <p:cNvPr id="42005" name="Text Box 21"/>
          <p:cNvSpPr txBox="1">
            <a:spLocks noChangeArrowheads="1"/>
          </p:cNvSpPr>
          <p:nvPr/>
        </p:nvSpPr>
        <p:spPr bwMode="auto">
          <a:xfrm>
            <a:off x="6629400" y="3733800"/>
            <a:ext cx="114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5400">
                <a:solidFill>
                  <a:srgbClr val="FF3300"/>
                </a:solidFill>
              </a:rPr>
              <a:t>30</a:t>
            </a:r>
            <a:endParaRPr lang="en-GB">
              <a:solidFill>
                <a:srgbClr val="FF33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33600" y="762001"/>
            <a:ext cx="4572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000" b="1" dirty="0" smtClean="0"/>
              <a:t>Es ist  halb zwölf</a:t>
            </a:r>
            <a:r>
              <a:rPr lang="de-DE" sz="3000" dirty="0" smtClean="0"/>
              <a:t>.</a:t>
            </a:r>
            <a:endParaRPr lang="en-US" sz="3000" dirty="0"/>
          </a:p>
        </p:txBody>
      </p:sp>
      <p:sp>
        <p:nvSpPr>
          <p:cNvPr id="24" name="TextBox 23"/>
          <p:cNvSpPr txBox="1"/>
          <p:nvPr/>
        </p:nvSpPr>
        <p:spPr>
          <a:xfrm>
            <a:off x="2286000" y="1600200"/>
            <a:ext cx="5181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000" b="1" dirty="0" smtClean="0"/>
              <a:t>Es ist zwölf  Uhr dreßig</a:t>
            </a:r>
            <a:r>
              <a:rPr lang="de-DE" sz="3000" dirty="0" smtClean="0"/>
              <a:t>..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04" grpId="0" autoUpdateAnimBg="0"/>
      <p:bldP spid="42005" grpId="0" autoUpdateAnimBg="0"/>
      <p:bldP spid="23" grpId="0"/>
      <p:bldP spid="2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85800" y="2286000"/>
            <a:ext cx="3810000" cy="3886200"/>
            <a:chOff x="1632" y="1392"/>
            <a:chExt cx="2400" cy="2448"/>
          </a:xfrm>
        </p:grpSpPr>
        <p:sp>
          <p:nvSpPr>
            <p:cNvPr id="43011" name="Oval 3"/>
            <p:cNvSpPr>
              <a:spLocks noChangeArrowheads="1"/>
            </p:cNvSpPr>
            <p:nvPr/>
          </p:nvSpPr>
          <p:spPr bwMode="auto">
            <a:xfrm>
              <a:off x="1632" y="1392"/>
              <a:ext cx="2400" cy="24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2" name="Text Box 4"/>
            <p:cNvSpPr txBox="1">
              <a:spLocks noChangeArrowheads="1"/>
            </p:cNvSpPr>
            <p:nvPr/>
          </p:nvSpPr>
          <p:spPr bwMode="auto">
            <a:xfrm>
              <a:off x="2640" y="1440"/>
              <a:ext cx="48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 dirty="0"/>
                <a:t>12</a:t>
              </a:r>
              <a:endParaRPr lang="en-GB" dirty="0"/>
            </a:p>
          </p:txBody>
        </p:sp>
        <p:sp>
          <p:nvSpPr>
            <p:cNvPr id="43013" name="Text Box 5"/>
            <p:cNvSpPr txBox="1">
              <a:spLocks noChangeArrowheads="1"/>
            </p:cNvSpPr>
            <p:nvPr/>
          </p:nvSpPr>
          <p:spPr bwMode="auto">
            <a:xfrm>
              <a:off x="1728" y="2448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9</a:t>
              </a:r>
              <a:endParaRPr lang="en-GB"/>
            </a:p>
          </p:txBody>
        </p:sp>
        <p:sp>
          <p:nvSpPr>
            <p:cNvPr id="43014" name="Text Box 6"/>
            <p:cNvSpPr txBox="1">
              <a:spLocks noChangeArrowheads="1"/>
            </p:cNvSpPr>
            <p:nvPr/>
          </p:nvSpPr>
          <p:spPr bwMode="auto">
            <a:xfrm>
              <a:off x="3696" y="2400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3</a:t>
              </a:r>
              <a:endParaRPr lang="en-GB"/>
            </a:p>
          </p:txBody>
        </p:sp>
        <p:sp>
          <p:nvSpPr>
            <p:cNvPr id="43015" name="Text Box 7"/>
            <p:cNvSpPr txBox="1">
              <a:spLocks noChangeArrowheads="1"/>
            </p:cNvSpPr>
            <p:nvPr/>
          </p:nvSpPr>
          <p:spPr bwMode="auto">
            <a:xfrm>
              <a:off x="2688" y="3408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6</a:t>
              </a:r>
              <a:endParaRPr lang="en-GB"/>
            </a:p>
          </p:txBody>
        </p:sp>
        <p:sp>
          <p:nvSpPr>
            <p:cNvPr id="43016" name="Text Box 8"/>
            <p:cNvSpPr txBox="1">
              <a:spLocks noChangeArrowheads="1"/>
            </p:cNvSpPr>
            <p:nvPr/>
          </p:nvSpPr>
          <p:spPr bwMode="auto">
            <a:xfrm>
              <a:off x="3264" y="1584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1</a:t>
              </a:r>
              <a:endParaRPr lang="en-GB"/>
            </a:p>
          </p:txBody>
        </p:sp>
        <p:sp>
          <p:nvSpPr>
            <p:cNvPr id="43017" name="Text Box 9"/>
            <p:cNvSpPr txBox="1">
              <a:spLocks noChangeArrowheads="1"/>
            </p:cNvSpPr>
            <p:nvPr/>
          </p:nvSpPr>
          <p:spPr bwMode="auto">
            <a:xfrm>
              <a:off x="3504" y="1920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2</a:t>
              </a:r>
              <a:endParaRPr lang="en-GB"/>
            </a:p>
          </p:txBody>
        </p:sp>
        <p:sp>
          <p:nvSpPr>
            <p:cNvPr id="43018" name="Text Box 10"/>
            <p:cNvSpPr txBox="1">
              <a:spLocks noChangeArrowheads="1"/>
            </p:cNvSpPr>
            <p:nvPr/>
          </p:nvSpPr>
          <p:spPr bwMode="auto">
            <a:xfrm>
              <a:off x="3552" y="2880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4</a:t>
              </a:r>
              <a:endParaRPr lang="en-GB"/>
            </a:p>
          </p:txBody>
        </p:sp>
        <p:sp>
          <p:nvSpPr>
            <p:cNvPr id="43019" name="Text Box 11"/>
            <p:cNvSpPr txBox="1">
              <a:spLocks noChangeArrowheads="1"/>
            </p:cNvSpPr>
            <p:nvPr/>
          </p:nvSpPr>
          <p:spPr bwMode="auto">
            <a:xfrm>
              <a:off x="3216" y="3264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5</a:t>
              </a:r>
              <a:endParaRPr lang="en-GB"/>
            </a:p>
          </p:txBody>
        </p:sp>
        <p:sp>
          <p:nvSpPr>
            <p:cNvPr id="43020" name="Text Box 12"/>
            <p:cNvSpPr txBox="1">
              <a:spLocks noChangeArrowheads="1"/>
            </p:cNvSpPr>
            <p:nvPr/>
          </p:nvSpPr>
          <p:spPr bwMode="auto">
            <a:xfrm>
              <a:off x="2208" y="3264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7</a:t>
              </a:r>
              <a:endParaRPr lang="en-GB"/>
            </a:p>
          </p:txBody>
        </p:sp>
        <p:sp>
          <p:nvSpPr>
            <p:cNvPr id="43021" name="Text Box 13"/>
            <p:cNvSpPr txBox="1">
              <a:spLocks noChangeArrowheads="1"/>
            </p:cNvSpPr>
            <p:nvPr/>
          </p:nvSpPr>
          <p:spPr bwMode="auto">
            <a:xfrm>
              <a:off x="1824" y="2928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8</a:t>
              </a:r>
              <a:endParaRPr lang="en-GB"/>
            </a:p>
          </p:txBody>
        </p:sp>
        <p:sp>
          <p:nvSpPr>
            <p:cNvPr id="43022" name="Text Box 14"/>
            <p:cNvSpPr txBox="1">
              <a:spLocks noChangeArrowheads="1"/>
            </p:cNvSpPr>
            <p:nvPr/>
          </p:nvSpPr>
          <p:spPr bwMode="auto">
            <a:xfrm>
              <a:off x="1824" y="1920"/>
              <a:ext cx="43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10</a:t>
              </a:r>
              <a:endParaRPr lang="en-GB"/>
            </a:p>
          </p:txBody>
        </p:sp>
        <p:sp>
          <p:nvSpPr>
            <p:cNvPr id="43023" name="Text Box 15"/>
            <p:cNvSpPr txBox="1">
              <a:spLocks noChangeArrowheads="1"/>
            </p:cNvSpPr>
            <p:nvPr/>
          </p:nvSpPr>
          <p:spPr bwMode="auto">
            <a:xfrm>
              <a:off x="2160" y="1584"/>
              <a:ext cx="432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 dirty="0"/>
                <a:t>11</a:t>
              </a:r>
              <a:endParaRPr lang="en-GB" dirty="0"/>
            </a:p>
          </p:txBody>
        </p:sp>
        <p:sp>
          <p:nvSpPr>
            <p:cNvPr id="43024" name="Oval 16"/>
            <p:cNvSpPr>
              <a:spLocks noChangeArrowheads="1"/>
            </p:cNvSpPr>
            <p:nvPr/>
          </p:nvSpPr>
          <p:spPr bwMode="auto">
            <a:xfrm>
              <a:off x="2784" y="2544"/>
              <a:ext cx="48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3025" name="Line 17"/>
          <p:cNvSpPr>
            <a:spLocks noChangeShapeType="1"/>
          </p:cNvSpPr>
          <p:nvPr/>
        </p:nvSpPr>
        <p:spPr bwMode="auto">
          <a:xfrm rot="8835649">
            <a:off x="1981200" y="4343400"/>
            <a:ext cx="609600" cy="1588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26" name="Line 18"/>
          <p:cNvSpPr>
            <a:spLocks noChangeShapeType="1"/>
          </p:cNvSpPr>
          <p:nvPr/>
        </p:nvSpPr>
        <p:spPr bwMode="auto">
          <a:xfrm rot="7989368" flipV="1">
            <a:off x="2971006" y="4039394"/>
            <a:ext cx="1588" cy="1066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27" name="AutoShape 19"/>
          <p:cNvSpPr>
            <a:spLocks noChangeArrowheads="1"/>
          </p:cNvSpPr>
          <p:nvPr/>
        </p:nvSpPr>
        <p:spPr bwMode="auto">
          <a:xfrm>
            <a:off x="5410200" y="3352800"/>
            <a:ext cx="2971800" cy="16764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800"/>
              <a:t>:</a:t>
            </a:r>
          </a:p>
        </p:txBody>
      </p:sp>
      <p:sp>
        <p:nvSpPr>
          <p:cNvPr id="43028" name="Text Box 20"/>
          <p:cNvSpPr txBox="1">
            <a:spLocks noChangeArrowheads="1"/>
          </p:cNvSpPr>
          <p:nvPr/>
        </p:nvSpPr>
        <p:spPr bwMode="auto">
          <a:xfrm>
            <a:off x="5791200" y="3733800"/>
            <a:ext cx="114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5400">
                <a:solidFill>
                  <a:schemeClr val="accent2"/>
                </a:solidFill>
              </a:rPr>
              <a:t>8</a:t>
            </a:r>
            <a:endParaRPr lang="en-GB"/>
          </a:p>
        </p:txBody>
      </p:sp>
      <p:sp>
        <p:nvSpPr>
          <p:cNvPr id="43029" name="Text Box 21"/>
          <p:cNvSpPr txBox="1">
            <a:spLocks noChangeArrowheads="1"/>
          </p:cNvSpPr>
          <p:nvPr/>
        </p:nvSpPr>
        <p:spPr bwMode="auto">
          <a:xfrm>
            <a:off x="6629400" y="3733800"/>
            <a:ext cx="114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5400">
                <a:solidFill>
                  <a:srgbClr val="FF3300"/>
                </a:solidFill>
              </a:rPr>
              <a:t>22</a:t>
            </a:r>
            <a:endParaRPr lang="en-GB">
              <a:solidFill>
                <a:srgbClr val="FF33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143000" y="533400"/>
            <a:ext cx="6705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4000" b="1" dirty="0" smtClean="0"/>
              <a:t>Es ist zweiundzwanzig </a:t>
            </a:r>
            <a:r>
              <a:rPr lang="de-DE" sz="4000" b="1" u="sng" dirty="0" smtClean="0"/>
              <a:t>nach </a:t>
            </a:r>
            <a:r>
              <a:rPr lang="de-DE" sz="4000" b="1" dirty="0" smtClean="0"/>
              <a:t> acht.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28" grpId="0" autoUpdateAnimBg="0"/>
      <p:bldP spid="43029" grpId="0" autoUpdateAnimBg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2667000" y="1905000"/>
            <a:ext cx="3810000" cy="4114800"/>
            <a:chOff x="1632" y="1392"/>
            <a:chExt cx="2400" cy="2448"/>
          </a:xfrm>
        </p:grpSpPr>
        <p:sp>
          <p:nvSpPr>
            <p:cNvPr id="3" name="Oval 2"/>
            <p:cNvSpPr>
              <a:spLocks noChangeArrowheads="1"/>
            </p:cNvSpPr>
            <p:nvPr/>
          </p:nvSpPr>
          <p:spPr bwMode="auto">
            <a:xfrm>
              <a:off x="1632" y="1392"/>
              <a:ext cx="2400" cy="24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" name="Text Box 3"/>
            <p:cNvSpPr txBox="1">
              <a:spLocks noChangeArrowheads="1"/>
            </p:cNvSpPr>
            <p:nvPr/>
          </p:nvSpPr>
          <p:spPr bwMode="auto">
            <a:xfrm>
              <a:off x="2640" y="1440"/>
              <a:ext cx="43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 dirty="0"/>
                <a:t>12</a:t>
              </a:r>
              <a:endParaRPr lang="en-GB" dirty="0"/>
            </a:p>
          </p:txBody>
        </p:sp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1728" y="2448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9</a:t>
              </a:r>
              <a:endParaRPr lang="en-GB"/>
            </a:p>
          </p:txBody>
        </p:sp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3696" y="2400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3</a:t>
              </a:r>
              <a:endParaRPr lang="en-GB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2688" y="3408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6</a:t>
              </a:r>
              <a:endParaRPr lang="en-GB"/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3264" y="1584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1</a:t>
              </a:r>
              <a:endParaRPr lang="en-GB"/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3504" y="1920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2</a:t>
              </a:r>
              <a:endParaRPr lang="en-GB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3552" y="2880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4</a:t>
              </a:r>
              <a:endParaRPr lang="en-GB"/>
            </a:p>
          </p:txBody>
        </p:sp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3216" y="3264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5</a:t>
              </a:r>
              <a:endParaRPr lang="en-GB"/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2208" y="3264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7</a:t>
              </a:r>
              <a:endParaRPr lang="en-GB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824" y="2928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8</a:t>
              </a:r>
              <a:endParaRPr lang="en-GB"/>
            </a:p>
          </p:txBody>
        </p:sp>
        <p:sp>
          <p:nvSpPr>
            <p:cNvPr id="14" name="Text Box 13"/>
            <p:cNvSpPr txBox="1">
              <a:spLocks noChangeArrowheads="1"/>
            </p:cNvSpPr>
            <p:nvPr/>
          </p:nvSpPr>
          <p:spPr bwMode="auto">
            <a:xfrm>
              <a:off x="1824" y="1920"/>
              <a:ext cx="43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10</a:t>
              </a:r>
              <a:endParaRPr lang="en-GB"/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2160" y="1584"/>
              <a:ext cx="48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 dirty="0"/>
                <a:t>11</a:t>
              </a:r>
              <a:endParaRPr lang="en-GB" dirty="0"/>
            </a:p>
          </p:txBody>
        </p:sp>
        <p:sp>
          <p:nvSpPr>
            <p:cNvPr id="16" name="Oval 15"/>
            <p:cNvSpPr>
              <a:spLocks noChangeArrowheads="1"/>
            </p:cNvSpPr>
            <p:nvPr/>
          </p:nvSpPr>
          <p:spPr bwMode="auto">
            <a:xfrm>
              <a:off x="2784" y="2544"/>
              <a:ext cx="48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" name="Line 18"/>
          <p:cNvSpPr>
            <a:spLocks noChangeShapeType="1"/>
          </p:cNvSpPr>
          <p:nvPr/>
        </p:nvSpPr>
        <p:spPr bwMode="auto">
          <a:xfrm rot="1939037" flipH="1" flipV="1">
            <a:off x="4899837" y="2724410"/>
            <a:ext cx="30126" cy="1330433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>
            <a:off x="4495800" y="3962400"/>
            <a:ext cx="8382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781800" y="1828800"/>
            <a:ext cx="13083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b="1" dirty="0" smtClean="0">
                <a:solidFill>
                  <a:srgbClr val="FF0000"/>
                </a:solidFill>
              </a:rPr>
              <a:t>Nach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90600" y="1828800"/>
            <a:ext cx="121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 smtClean="0">
                <a:solidFill>
                  <a:srgbClr val="FF0000"/>
                </a:solidFill>
              </a:rPr>
              <a:t>vor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85800" y="2286000"/>
            <a:ext cx="3810000" cy="3886200"/>
            <a:chOff x="1632" y="1392"/>
            <a:chExt cx="2400" cy="2448"/>
          </a:xfrm>
        </p:grpSpPr>
        <p:sp>
          <p:nvSpPr>
            <p:cNvPr id="44035" name="Oval 3"/>
            <p:cNvSpPr>
              <a:spLocks noChangeArrowheads="1"/>
            </p:cNvSpPr>
            <p:nvPr/>
          </p:nvSpPr>
          <p:spPr bwMode="auto">
            <a:xfrm>
              <a:off x="1632" y="1392"/>
              <a:ext cx="2400" cy="24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36" name="Text Box 4"/>
            <p:cNvSpPr txBox="1">
              <a:spLocks noChangeArrowheads="1"/>
            </p:cNvSpPr>
            <p:nvPr/>
          </p:nvSpPr>
          <p:spPr bwMode="auto">
            <a:xfrm>
              <a:off x="2640" y="1440"/>
              <a:ext cx="48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 dirty="0"/>
                <a:t>12</a:t>
              </a:r>
              <a:endParaRPr lang="en-GB" dirty="0"/>
            </a:p>
          </p:txBody>
        </p:sp>
        <p:sp>
          <p:nvSpPr>
            <p:cNvPr id="44037" name="Text Box 5"/>
            <p:cNvSpPr txBox="1">
              <a:spLocks noChangeArrowheads="1"/>
            </p:cNvSpPr>
            <p:nvPr/>
          </p:nvSpPr>
          <p:spPr bwMode="auto">
            <a:xfrm>
              <a:off x="1728" y="2448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9</a:t>
              </a:r>
              <a:endParaRPr lang="en-GB"/>
            </a:p>
          </p:txBody>
        </p:sp>
        <p:sp>
          <p:nvSpPr>
            <p:cNvPr id="44038" name="Text Box 6"/>
            <p:cNvSpPr txBox="1">
              <a:spLocks noChangeArrowheads="1"/>
            </p:cNvSpPr>
            <p:nvPr/>
          </p:nvSpPr>
          <p:spPr bwMode="auto">
            <a:xfrm>
              <a:off x="3696" y="2400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3</a:t>
              </a:r>
              <a:endParaRPr lang="en-GB"/>
            </a:p>
          </p:txBody>
        </p:sp>
        <p:sp>
          <p:nvSpPr>
            <p:cNvPr id="44039" name="Text Box 7"/>
            <p:cNvSpPr txBox="1">
              <a:spLocks noChangeArrowheads="1"/>
            </p:cNvSpPr>
            <p:nvPr/>
          </p:nvSpPr>
          <p:spPr bwMode="auto">
            <a:xfrm>
              <a:off x="2688" y="3408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6</a:t>
              </a:r>
              <a:endParaRPr lang="en-GB"/>
            </a:p>
          </p:txBody>
        </p:sp>
        <p:sp>
          <p:nvSpPr>
            <p:cNvPr id="44040" name="Text Box 8"/>
            <p:cNvSpPr txBox="1">
              <a:spLocks noChangeArrowheads="1"/>
            </p:cNvSpPr>
            <p:nvPr/>
          </p:nvSpPr>
          <p:spPr bwMode="auto">
            <a:xfrm>
              <a:off x="3264" y="1584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1</a:t>
              </a:r>
              <a:endParaRPr lang="en-GB"/>
            </a:p>
          </p:txBody>
        </p:sp>
        <p:sp>
          <p:nvSpPr>
            <p:cNvPr id="44041" name="Text Box 9"/>
            <p:cNvSpPr txBox="1">
              <a:spLocks noChangeArrowheads="1"/>
            </p:cNvSpPr>
            <p:nvPr/>
          </p:nvSpPr>
          <p:spPr bwMode="auto">
            <a:xfrm>
              <a:off x="3504" y="1920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2</a:t>
              </a:r>
              <a:endParaRPr lang="en-GB"/>
            </a:p>
          </p:txBody>
        </p:sp>
        <p:sp>
          <p:nvSpPr>
            <p:cNvPr id="44042" name="Text Box 10"/>
            <p:cNvSpPr txBox="1">
              <a:spLocks noChangeArrowheads="1"/>
            </p:cNvSpPr>
            <p:nvPr/>
          </p:nvSpPr>
          <p:spPr bwMode="auto">
            <a:xfrm>
              <a:off x="3552" y="2880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4</a:t>
              </a:r>
              <a:endParaRPr lang="en-GB"/>
            </a:p>
          </p:txBody>
        </p:sp>
        <p:sp>
          <p:nvSpPr>
            <p:cNvPr id="44043" name="Text Box 11"/>
            <p:cNvSpPr txBox="1">
              <a:spLocks noChangeArrowheads="1"/>
            </p:cNvSpPr>
            <p:nvPr/>
          </p:nvSpPr>
          <p:spPr bwMode="auto">
            <a:xfrm>
              <a:off x="3216" y="3264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5</a:t>
              </a:r>
              <a:endParaRPr lang="en-GB"/>
            </a:p>
          </p:txBody>
        </p:sp>
        <p:sp>
          <p:nvSpPr>
            <p:cNvPr id="44044" name="Text Box 12"/>
            <p:cNvSpPr txBox="1">
              <a:spLocks noChangeArrowheads="1"/>
            </p:cNvSpPr>
            <p:nvPr/>
          </p:nvSpPr>
          <p:spPr bwMode="auto">
            <a:xfrm>
              <a:off x="2208" y="3264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7</a:t>
              </a:r>
              <a:endParaRPr lang="en-GB"/>
            </a:p>
          </p:txBody>
        </p:sp>
        <p:sp>
          <p:nvSpPr>
            <p:cNvPr id="44045" name="Text Box 13"/>
            <p:cNvSpPr txBox="1">
              <a:spLocks noChangeArrowheads="1"/>
            </p:cNvSpPr>
            <p:nvPr/>
          </p:nvSpPr>
          <p:spPr bwMode="auto">
            <a:xfrm>
              <a:off x="1824" y="2928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8</a:t>
              </a:r>
              <a:endParaRPr lang="en-GB"/>
            </a:p>
          </p:txBody>
        </p:sp>
        <p:sp>
          <p:nvSpPr>
            <p:cNvPr id="44046" name="Text Box 14"/>
            <p:cNvSpPr txBox="1">
              <a:spLocks noChangeArrowheads="1"/>
            </p:cNvSpPr>
            <p:nvPr/>
          </p:nvSpPr>
          <p:spPr bwMode="auto">
            <a:xfrm>
              <a:off x="1824" y="1920"/>
              <a:ext cx="43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10</a:t>
              </a:r>
              <a:endParaRPr lang="en-GB"/>
            </a:p>
          </p:txBody>
        </p:sp>
        <p:sp>
          <p:nvSpPr>
            <p:cNvPr id="44047" name="Text Box 15"/>
            <p:cNvSpPr txBox="1">
              <a:spLocks noChangeArrowheads="1"/>
            </p:cNvSpPr>
            <p:nvPr/>
          </p:nvSpPr>
          <p:spPr bwMode="auto">
            <a:xfrm>
              <a:off x="2160" y="1584"/>
              <a:ext cx="43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 dirty="0"/>
                <a:t>11</a:t>
              </a:r>
              <a:endParaRPr lang="en-GB" dirty="0"/>
            </a:p>
          </p:txBody>
        </p:sp>
        <p:sp>
          <p:nvSpPr>
            <p:cNvPr id="44048" name="Oval 16"/>
            <p:cNvSpPr>
              <a:spLocks noChangeArrowheads="1"/>
            </p:cNvSpPr>
            <p:nvPr/>
          </p:nvSpPr>
          <p:spPr bwMode="auto">
            <a:xfrm>
              <a:off x="2784" y="2544"/>
              <a:ext cx="48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4049" name="Line 17"/>
          <p:cNvSpPr>
            <a:spLocks noChangeShapeType="1"/>
          </p:cNvSpPr>
          <p:nvPr/>
        </p:nvSpPr>
        <p:spPr bwMode="auto">
          <a:xfrm rot="-5627598">
            <a:off x="2210594" y="3885406"/>
            <a:ext cx="609600" cy="1588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50" name="Line 18"/>
          <p:cNvSpPr>
            <a:spLocks noChangeShapeType="1"/>
          </p:cNvSpPr>
          <p:nvPr/>
        </p:nvSpPr>
        <p:spPr bwMode="auto">
          <a:xfrm rot="19961451" flipV="1">
            <a:off x="2286000" y="3124200"/>
            <a:ext cx="1588" cy="1066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51" name="AutoShape 19"/>
          <p:cNvSpPr>
            <a:spLocks noChangeArrowheads="1"/>
          </p:cNvSpPr>
          <p:nvPr/>
        </p:nvSpPr>
        <p:spPr bwMode="auto">
          <a:xfrm>
            <a:off x="5410200" y="3352800"/>
            <a:ext cx="2971800" cy="16764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800"/>
              <a:t>:</a:t>
            </a:r>
          </a:p>
        </p:txBody>
      </p:sp>
      <p:sp>
        <p:nvSpPr>
          <p:cNvPr id="44052" name="Text Box 20"/>
          <p:cNvSpPr txBox="1">
            <a:spLocks noChangeArrowheads="1"/>
          </p:cNvSpPr>
          <p:nvPr/>
        </p:nvSpPr>
        <p:spPr bwMode="auto">
          <a:xfrm>
            <a:off x="5791200" y="3733800"/>
            <a:ext cx="114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5400">
                <a:solidFill>
                  <a:schemeClr val="accent2"/>
                </a:solidFill>
              </a:rPr>
              <a:t>11</a:t>
            </a:r>
            <a:endParaRPr lang="en-GB"/>
          </a:p>
        </p:txBody>
      </p:sp>
      <p:sp>
        <p:nvSpPr>
          <p:cNvPr id="44053" name="Text Box 21"/>
          <p:cNvSpPr txBox="1">
            <a:spLocks noChangeArrowheads="1"/>
          </p:cNvSpPr>
          <p:nvPr/>
        </p:nvSpPr>
        <p:spPr bwMode="auto">
          <a:xfrm>
            <a:off x="6629400" y="3733800"/>
            <a:ext cx="114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5400">
                <a:solidFill>
                  <a:srgbClr val="FF3300"/>
                </a:solidFill>
              </a:rPr>
              <a:t>55</a:t>
            </a:r>
            <a:endParaRPr lang="en-GB">
              <a:solidFill>
                <a:srgbClr val="FF33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124200" y="990600"/>
            <a:ext cx="340285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b="1" dirty="0" smtClean="0"/>
              <a:t>Es ist fünf </a:t>
            </a:r>
            <a:r>
              <a:rPr lang="de-DE" sz="3000" b="1" u="sng" dirty="0" smtClean="0"/>
              <a:t>vor</a:t>
            </a:r>
            <a:r>
              <a:rPr lang="de-DE" sz="3000" b="1" dirty="0" smtClean="0"/>
              <a:t> zwölf</a:t>
            </a:r>
            <a:r>
              <a:rPr lang="de-DE" sz="3000" dirty="0" smtClean="0"/>
              <a:t>.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52" grpId="0" autoUpdateAnimBg="0"/>
      <p:bldP spid="4405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685800" y="2286000"/>
            <a:ext cx="3810000" cy="3886200"/>
            <a:chOff x="1632" y="1392"/>
            <a:chExt cx="2400" cy="2448"/>
          </a:xfrm>
        </p:grpSpPr>
        <p:sp>
          <p:nvSpPr>
            <p:cNvPr id="2050" name="Oval 2"/>
            <p:cNvSpPr>
              <a:spLocks noChangeArrowheads="1"/>
            </p:cNvSpPr>
            <p:nvPr/>
          </p:nvSpPr>
          <p:spPr bwMode="auto">
            <a:xfrm>
              <a:off x="1632" y="1392"/>
              <a:ext cx="2400" cy="24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" name="Text Box 3"/>
            <p:cNvSpPr txBox="1">
              <a:spLocks noChangeArrowheads="1"/>
            </p:cNvSpPr>
            <p:nvPr/>
          </p:nvSpPr>
          <p:spPr bwMode="auto">
            <a:xfrm>
              <a:off x="2640" y="1440"/>
              <a:ext cx="43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 dirty="0"/>
                <a:t>12</a:t>
              </a:r>
              <a:endParaRPr lang="en-GB" dirty="0"/>
            </a:p>
          </p:txBody>
        </p:sp>
        <p:sp>
          <p:nvSpPr>
            <p:cNvPr id="2052" name="Text Box 4"/>
            <p:cNvSpPr txBox="1">
              <a:spLocks noChangeArrowheads="1"/>
            </p:cNvSpPr>
            <p:nvPr/>
          </p:nvSpPr>
          <p:spPr bwMode="auto">
            <a:xfrm>
              <a:off x="1728" y="2448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9</a:t>
              </a:r>
              <a:endParaRPr lang="en-GB"/>
            </a:p>
          </p:txBody>
        </p:sp>
        <p:sp>
          <p:nvSpPr>
            <p:cNvPr id="2053" name="Text Box 5"/>
            <p:cNvSpPr txBox="1">
              <a:spLocks noChangeArrowheads="1"/>
            </p:cNvSpPr>
            <p:nvPr/>
          </p:nvSpPr>
          <p:spPr bwMode="auto">
            <a:xfrm>
              <a:off x="3696" y="2400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3</a:t>
              </a:r>
              <a:endParaRPr lang="en-GB"/>
            </a:p>
          </p:txBody>
        </p:sp>
        <p:sp>
          <p:nvSpPr>
            <p:cNvPr id="2054" name="Text Box 6"/>
            <p:cNvSpPr txBox="1">
              <a:spLocks noChangeArrowheads="1"/>
            </p:cNvSpPr>
            <p:nvPr/>
          </p:nvSpPr>
          <p:spPr bwMode="auto">
            <a:xfrm>
              <a:off x="2688" y="3408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6</a:t>
              </a:r>
              <a:endParaRPr lang="en-GB"/>
            </a:p>
          </p:txBody>
        </p:sp>
        <p:sp>
          <p:nvSpPr>
            <p:cNvPr id="2055" name="Text Box 7"/>
            <p:cNvSpPr txBox="1">
              <a:spLocks noChangeArrowheads="1"/>
            </p:cNvSpPr>
            <p:nvPr/>
          </p:nvSpPr>
          <p:spPr bwMode="auto">
            <a:xfrm>
              <a:off x="3264" y="1584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1</a:t>
              </a:r>
              <a:endParaRPr lang="en-GB"/>
            </a:p>
          </p:txBody>
        </p:sp>
        <p:sp>
          <p:nvSpPr>
            <p:cNvPr id="2056" name="Text Box 8"/>
            <p:cNvSpPr txBox="1">
              <a:spLocks noChangeArrowheads="1"/>
            </p:cNvSpPr>
            <p:nvPr/>
          </p:nvSpPr>
          <p:spPr bwMode="auto">
            <a:xfrm>
              <a:off x="3504" y="1920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2</a:t>
              </a:r>
              <a:endParaRPr lang="en-GB"/>
            </a:p>
          </p:txBody>
        </p:sp>
        <p:sp>
          <p:nvSpPr>
            <p:cNvPr id="2057" name="Text Box 9"/>
            <p:cNvSpPr txBox="1">
              <a:spLocks noChangeArrowheads="1"/>
            </p:cNvSpPr>
            <p:nvPr/>
          </p:nvSpPr>
          <p:spPr bwMode="auto">
            <a:xfrm>
              <a:off x="3552" y="2880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4</a:t>
              </a:r>
              <a:endParaRPr lang="en-GB"/>
            </a:p>
          </p:txBody>
        </p:sp>
        <p:sp>
          <p:nvSpPr>
            <p:cNvPr id="2058" name="Text Box 10"/>
            <p:cNvSpPr txBox="1">
              <a:spLocks noChangeArrowheads="1"/>
            </p:cNvSpPr>
            <p:nvPr/>
          </p:nvSpPr>
          <p:spPr bwMode="auto">
            <a:xfrm>
              <a:off x="3216" y="3264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5</a:t>
              </a:r>
              <a:endParaRPr lang="en-GB"/>
            </a:p>
          </p:txBody>
        </p:sp>
        <p:sp>
          <p:nvSpPr>
            <p:cNvPr id="2059" name="Text Box 11"/>
            <p:cNvSpPr txBox="1">
              <a:spLocks noChangeArrowheads="1"/>
            </p:cNvSpPr>
            <p:nvPr/>
          </p:nvSpPr>
          <p:spPr bwMode="auto">
            <a:xfrm>
              <a:off x="2208" y="3264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7</a:t>
              </a:r>
              <a:endParaRPr lang="en-GB"/>
            </a:p>
          </p:txBody>
        </p:sp>
        <p:sp>
          <p:nvSpPr>
            <p:cNvPr id="2060" name="Text Box 12"/>
            <p:cNvSpPr txBox="1">
              <a:spLocks noChangeArrowheads="1"/>
            </p:cNvSpPr>
            <p:nvPr/>
          </p:nvSpPr>
          <p:spPr bwMode="auto">
            <a:xfrm>
              <a:off x="1824" y="2928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8</a:t>
              </a:r>
              <a:endParaRPr lang="en-GB"/>
            </a:p>
          </p:txBody>
        </p:sp>
        <p:sp>
          <p:nvSpPr>
            <p:cNvPr id="2061" name="Text Box 13"/>
            <p:cNvSpPr txBox="1">
              <a:spLocks noChangeArrowheads="1"/>
            </p:cNvSpPr>
            <p:nvPr/>
          </p:nvSpPr>
          <p:spPr bwMode="auto">
            <a:xfrm>
              <a:off x="1824" y="1920"/>
              <a:ext cx="43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10</a:t>
              </a:r>
              <a:endParaRPr lang="en-GB"/>
            </a:p>
          </p:txBody>
        </p:sp>
        <p:sp>
          <p:nvSpPr>
            <p:cNvPr id="2062" name="Text Box 14"/>
            <p:cNvSpPr txBox="1">
              <a:spLocks noChangeArrowheads="1"/>
            </p:cNvSpPr>
            <p:nvPr/>
          </p:nvSpPr>
          <p:spPr bwMode="auto">
            <a:xfrm>
              <a:off x="2160" y="1584"/>
              <a:ext cx="48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 dirty="0"/>
                <a:t>11</a:t>
              </a:r>
              <a:endParaRPr lang="en-GB" dirty="0"/>
            </a:p>
          </p:txBody>
        </p:sp>
        <p:sp>
          <p:nvSpPr>
            <p:cNvPr id="2063" name="Oval 15"/>
            <p:cNvSpPr>
              <a:spLocks noChangeArrowheads="1"/>
            </p:cNvSpPr>
            <p:nvPr/>
          </p:nvSpPr>
          <p:spPr bwMode="auto">
            <a:xfrm>
              <a:off x="2784" y="2544"/>
              <a:ext cx="48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66" name="Line 18"/>
          <p:cNvSpPr>
            <a:spLocks noChangeShapeType="1"/>
          </p:cNvSpPr>
          <p:nvPr/>
        </p:nvSpPr>
        <p:spPr bwMode="auto">
          <a:xfrm>
            <a:off x="2590800" y="4191000"/>
            <a:ext cx="6096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7" name="Line 19"/>
          <p:cNvSpPr>
            <a:spLocks noChangeShapeType="1"/>
          </p:cNvSpPr>
          <p:nvPr/>
        </p:nvSpPr>
        <p:spPr bwMode="auto">
          <a:xfrm flipV="1">
            <a:off x="2590800" y="3124200"/>
            <a:ext cx="0" cy="1066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8" name="AutoShape 20"/>
          <p:cNvSpPr>
            <a:spLocks noChangeArrowheads="1"/>
          </p:cNvSpPr>
          <p:nvPr/>
        </p:nvSpPr>
        <p:spPr bwMode="auto">
          <a:xfrm>
            <a:off x="5410200" y="3352800"/>
            <a:ext cx="2971800" cy="16764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800"/>
              <a:t>:</a:t>
            </a:r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5791200" y="3733800"/>
            <a:ext cx="114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5400">
                <a:solidFill>
                  <a:schemeClr val="accent2"/>
                </a:solidFill>
              </a:rPr>
              <a:t>3</a:t>
            </a:r>
            <a:endParaRPr lang="en-GB"/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6629400" y="3733800"/>
            <a:ext cx="114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5400">
                <a:solidFill>
                  <a:srgbClr val="FF3300"/>
                </a:solidFill>
              </a:rPr>
              <a:t>00</a:t>
            </a:r>
            <a:endParaRPr lang="en-GB">
              <a:solidFill>
                <a:srgbClr val="FF33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438400" y="838200"/>
            <a:ext cx="251062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dirty="0" smtClean="0"/>
              <a:t>Es ist drei Uhr.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9" grpId="0" autoUpdateAnimBg="0"/>
      <p:bldP spid="2070" grpId="0" autoUpdateAnimBg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85800" y="2286000"/>
            <a:ext cx="3810000" cy="3886200"/>
            <a:chOff x="1632" y="1392"/>
            <a:chExt cx="2400" cy="2448"/>
          </a:xfrm>
        </p:grpSpPr>
        <p:sp>
          <p:nvSpPr>
            <p:cNvPr id="5123" name="Oval 3"/>
            <p:cNvSpPr>
              <a:spLocks noChangeArrowheads="1"/>
            </p:cNvSpPr>
            <p:nvPr/>
          </p:nvSpPr>
          <p:spPr bwMode="auto">
            <a:xfrm>
              <a:off x="1632" y="1392"/>
              <a:ext cx="2400" cy="24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4" name="Text Box 4"/>
            <p:cNvSpPr txBox="1">
              <a:spLocks noChangeArrowheads="1"/>
            </p:cNvSpPr>
            <p:nvPr/>
          </p:nvSpPr>
          <p:spPr bwMode="auto">
            <a:xfrm>
              <a:off x="2640" y="1440"/>
              <a:ext cx="48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 dirty="0"/>
                <a:t>12</a:t>
              </a:r>
              <a:endParaRPr lang="en-GB" dirty="0"/>
            </a:p>
          </p:txBody>
        </p:sp>
        <p:sp>
          <p:nvSpPr>
            <p:cNvPr id="5125" name="Text Box 5"/>
            <p:cNvSpPr txBox="1">
              <a:spLocks noChangeArrowheads="1"/>
            </p:cNvSpPr>
            <p:nvPr/>
          </p:nvSpPr>
          <p:spPr bwMode="auto">
            <a:xfrm>
              <a:off x="1728" y="2448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9</a:t>
              </a:r>
              <a:endParaRPr lang="en-GB"/>
            </a:p>
          </p:txBody>
        </p:sp>
        <p:sp>
          <p:nvSpPr>
            <p:cNvPr id="5126" name="Text Box 6"/>
            <p:cNvSpPr txBox="1">
              <a:spLocks noChangeArrowheads="1"/>
            </p:cNvSpPr>
            <p:nvPr/>
          </p:nvSpPr>
          <p:spPr bwMode="auto">
            <a:xfrm>
              <a:off x="3696" y="2400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3</a:t>
              </a:r>
              <a:endParaRPr lang="en-GB"/>
            </a:p>
          </p:txBody>
        </p:sp>
        <p:sp>
          <p:nvSpPr>
            <p:cNvPr id="5127" name="Text Box 7"/>
            <p:cNvSpPr txBox="1">
              <a:spLocks noChangeArrowheads="1"/>
            </p:cNvSpPr>
            <p:nvPr/>
          </p:nvSpPr>
          <p:spPr bwMode="auto">
            <a:xfrm>
              <a:off x="2688" y="3408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6</a:t>
              </a:r>
              <a:endParaRPr lang="en-GB"/>
            </a:p>
          </p:txBody>
        </p:sp>
        <p:sp>
          <p:nvSpPr>
            <p:cNvPr id="5128" name="Text Box 8"/>
            <p:cNvSpPr txBox="1">
              <a:spLocks noChangeArrowheads="1"/>
            </p:cNvSpPr>
            <p:nvPr/>
          </p:nvSpPr>
          <p:spPr bwMode="auto">
            <a:xfrm>
              <a:off x="3264" y="1584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1</a:t>
              </a:r>
              <a:endParaRPr lang="en-GB"/>
            </a:p>
          </p:txBody>
        </p:sp>
        <p:sp>
          <p:nvSpPr>
            <p:cNvPr id="5129" name="Text Box 9"/>
            <p:cNvSpPr txBox="1">
              <a:spLocks noChangeArrowheads="1"/>
            </p:cNvSpPr>
            <p:nvPr/>
          </p:nvSpPr>
          <p:spPr bwMode="auto">
            <a:xfrm>
              <a:off x="3504" y="1920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2</a:t>
              </a:r>
              <a:endParaRPr lang="en-GB"/>
            </a:p>
          </p:txBody>
        </p:sp>
        <p:sp>
          <p:nvSpPr>
            <p:cNvPr id="5130" name="Text Box 10"/>
            <p:cNvSpPr txBox="1">
              <a:spLocks noChangeArrowheads="1"/>
            </p:cNvSpPr>
            <p:nvPr/>
          </p:nvSpPr>
          <p:spPr bwMode="auto">
            <a:xfrm>
              <a:off x="3552" y="2880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4</a:t>
              </a:r>
              <a:endParaRPr lang="en-GB"/>
            </a:p>
          </p:txBody>
        </p:sp>
        <p:sp>
          <p:nvSpPr>
            <p:cNvPr id="5131" name="Text Box 11"/>
            <p:cNvSpPr txBox="1">
              <a:spLocks noChangeArrowheads="1"/>
            </p:cNvSpPr>
            <p:nvPr/>
          </p:nvSpPr>
          <p:spPr bwMode="auto">
            <a:xfrm>
              <a:off x="3216" y="3264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5</a:t>
              </a:r>
              <a:endParaRPr lang="en-GB"/>
            </a:p>
          </p:txBody>
        </p:sp>
        <p:sp>
          <p:nvSpPr>
            <p:cNvPr id="5132" name="Text Box 12"/>
            <p:cNvSpPr txBox="1">
              <a:spLocks noChangeArrowheads="1"/>
            </p:cNvSpPr>
            <p:nvPr/>
          </p:nvSpPr>
          <p:spPr bwMode="auto">
            <a:xfrm>
              <a:off x="2208" y="3264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7</a:t>
              </a:r>
              <a:endParaRPr lang="en-GB"/>
            </a:p>
          </p:txBody>
        </p:sp>
        <p:sp>
          <p:nvSpPr>
            <p:cNvPr id="5133" name="Text Box 13"/>
            <p:cNvSpPr txBox="1">
              <a:spLocks noChangeArrowheads="1"/>
            </p:cNvSpPr>
            <p:nvPr/>
          </p:nvSpPr>
          <p:spPr bwMode="auto">
            <a:xfrm>
              <a:off x="1824" y="2928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8</a:t>
              </a:r>
              <a:endParaRPr lang="en-GB"/>
            </a:p>
          </p:txBody>
        </p:sp>
        <p:sp>
          <p:nvSpPr>
            <p:cNvPr id="5134" name="Text Box 14"/>
            <p:cNvSpPr txBox="1">
              <a:spLocks noChangeArrowheads="1"/>
            </p:cNvSpPr>
            <p:nvPr/>
          </p:nvSpPr>
          <p:spPr bwMode="auto">
            <a:xfrm>
              <a:off x="1824" y="1920"/>
              <a:ext cx="43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10</a:t>
              </a:r>
              <a:endParaRPr lang="en-GB"/>
            </a:p>
          </p:txBody>
        </p:sp>
        <p:sp>
          <p:nvSpPr>
            <p:cNvPr id="5135" name="Text Box 15"/>
            <p:cNvSpPr txBox="1">
              <a:spLocks noChangeArrowheads="1"/>
            </p:cNvSpPr>
            <p:nvPr/>
          </p:nvSpPr>
          <p:spPr bwMode="auto">
            <a:xfrm>
              <a:off x="2160" y="1584"/>
              <a:ext cx="48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 dirty="0"/>
                <a:t>11</a:t>
              </a:r>
              <a:endParaRPr lang="en-GB" dirty="0"/>
            </a:p>
          </p:txBody>
        </p:sp>
        <p:sp>
          <p:nvSpPr>
            <p:cNvPr id="5136" name="Oval 16"/>
            <p:cNvSpPr>
              <a:spLocks noChangeArrowheads="1"/>
            </p:cNvSpPr>
            <p:nvPr/>
          </p:nvSpPr>
          <p:spPr bwMode="auto">
            <a:xfrm>
              <a:off x="2784" y="2544"/>
              <a:ext cx="48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37" name="Line 17"/>
          <p:cNvSpPr>
            <a:spLocks noChangeShapeType="1"/>
          </p:cNvSpPr>
          <p:nvPr/>
        </p:nvSpPr>
        <p:spPr bwMode="auto">
          <a:xfrm>
            <a:off x="2590800" y="4191000"/>
            <a:ext cx="6096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 rot="1939037" flipV="1">
            <a:off x="2895600" y="3200400"/>
            <a:ext cx="1588" cy="1066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9" name="AutoShape 19"/>
          <p:cNvSpPr>
            <a:spLocks noChangeArrowheads="1"/>
          </p:cNvSpPr>
          <p:nvPr/>
        </p:nvSpPr>
        <p:spPr bwMode="auto">
          <a:xfrm>
            <a:off x="5410200" y="3352800"/>
            <a:ext cx="2971800" cy="16764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800"/>
              <a:t>:</a:t>
            </a:r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5791200" y="3733800"/>
            <a:ext cx="114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5400">
                <a:solidFill>
                  <a:schemeClr val="accent2"/>
                </a:solidFill>
              </a:rPr>
              <a:t>3</a:t>
            </a:r>
            <a:endParaRPr lang="en-GB"/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6629400" y="3733800"/>
            <a:ext cx="114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5400">
                <a:solidFill>
                  <a:srgbClr val="FF3300"/>
                </a:solidFill>
              </a:rPr>
              <a:t>05</a:t>
            </a:r>
            <a:endParaRPr lang="en-GB">
              <a:solidFill>
                <a:srgbClr val="FF33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09800" y="762000"/>
            <a:ext cx="3962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000" dirty="0" smtClean="0"/>
              <a:t>Es ist fünf nach drei.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0" grpId="0" autoUpdateAnimBg="0"/>
      <p:bldP spid="5141" grpId="0" autoUpdateAnimBg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85800" y="2286000"/>
            <a:ext cx="3810000" cy="3886200"/>
            <a:chOff x="1632" y="1392"/>
            <a:chExt cx="2400" cy="2448"/>
          </a:xfrm>
        </p:grpSpPr>
        <p:sp>
          <p:nvSpPr>
            <p:cNvPr id="6147" name="Oval 3"/>
            <p:cNvSpPr>
              <a:spLocks noChangeArrowheads="1"/>
            </p:cNvSpPr>
            <p:nvPr/>
          </p:nvSpPr>
          <p:spPr bwMode="auto">
            <a:xfrm>
              <a:off x="1632" y="1392"/>
              <a:ext cx="2400" cy="24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8" name="Text Box 4"/>
            <p:cNvSpPr txBox="1">
              <a:spLocks noChangeArrowheads="1"/>
            </p:cNvSpPr>
            <p:nvPr/>
          </p:nvSpPr>
          <p:spPr bwMode="auto">
            <a:xfrm>
              <a:off x="2640" y="1440"/>
              <a:ext cx="48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 dirty="0"/>
                <a:t>12</a:t>
              </a:r>
              <a:endParaRPr lang="en-GB" dirty="0"/>
            </a:p>
          </p:txBody>
        </p:sp>
        <p:sp>
          <p:nvSpPr>
            <p:cNvPr id="6149" name="Text Box 5"/>
            <p:cNvSpPr txBox="1">
              <a:spLocks noChangeArrowheads="1"/>
            </p:cNvSpPr>
            <p:nvPr/>
          </p:nvSpPr>
          <p:spPr bwMode="auto">
            <a:xfrm>
              <a:off x="1728" y="2448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9</a:t>
              </a:r>
              <a:endParaRPr lang="en-GB"/>
            </a:p>
          </p:txBody>
        </p:sp>
        <p:sp>
          <p:nvSpPr>
            <p:cNvPr id="6150" name="Text Box 6"/>
            <p:cNvSpPr txBox="1">
              <a:spLocks noChangeArrowheads="1"/>
            </p:cNvSpPr>
            <p:nvPr/>
          </p:nvSpPr>
          <p:spPr bwMode="auto">
            <a:xfrm>
              <a:off x="3696" y="2400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3</a:t>
              </a:r>
              <a:endParaRPr lang="en-GB"/>
            </a:p>
          </p:txBody>
        </p:sp>
        <p:sp>
          <p:nvSpPr>
            <p:cNvPr id="6151" name="Text Box 7"/>
            <p:cNvSpPr txBox="1">
              <a:spLocks noChangeArrowheads="1"/>
            </p:cNvSpPr>
            <p:nvPr/>
          </p:nvSpPr>
          <p:spPr bwMode="auto">
            <a:xfrm>
              <a:off x="2688" y="3408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6</a:t>
              </a:r>
              <a:endParaRPr lang="en-GB"/>
            </a:p>
          </p:txBody>
        </p:sp>
        <p:sp>
          <p:nvSpPr>
            <p:cNvPr id="6152" name="Text Box 8"/>
            <p:cNvSpPr txBox="1">
              <a:spLocks noChangeArrowheads="1"/>
            </p:cNvSpPr>
            <p:nvPr/>
          </p:nvSpPr>
          <p:spPr bwMode="auto">
            <a:xfrm>
              <a:off x="3264" y="1584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1</a:t>
              </a:r>
              <a:endParaRPr lang="en-GB"/>
            </a:p>
          </p:txBody>
        </p:sp>
        <p:sp>
          <p:nvSpPr>
            <p:cNvPr id="6153" name="Text Box 9"/>
            <p:cNvSpPr txBox="1">
              <a:spLocks noChangeArrowheads="1"/>
            </p:cNvSpPr>
            <p:nvPr/>
          </p:nvSpPr>
          <p:spPr bwMode="auto">
            <a:xfrm>
              <a:off x="3504" y="1920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2</a:t>
              </a:r>
              <a:endParaRPr lang="en-GB"/>
            </a:p>
          </p:txBody>
        </p:sp>
        <p:sp>
          <p:nvSpPr>
            <p:cNvPr id="6154" name="Text Box 10"/>
            <p:cNvSpPr txBox="1">
              <a:spLocks noChangeArrowheads="1"/>
            </p:cNvSpPr>
            <p:nvPr/>
          </p:nvSpPr>
          <p:spPr bwMode="auto">
            <a:xfrm>
              <a:off x="3552" y="2880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4</a:t>
              </a:r>
              <a:endParaRPr lang="en-GB"/>
            </a:p>
          </p:txBody>
        </p:sp>
        <p:sp>
          <p:nvSpPr>
            <p:cNvPr id="6155" name="Text Box 11"/>
            <p:cNvSpPr txBox="1">
              <a:spLocks noChangeArrowheads="1"/>
            </p:cNvSpPr>
            <p:nvPr/>
          </p:nvSpPr>
          <p:spPr bwMode="auto">
            <a:xfrm>
              <a:off x="3216" y="3264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5</a:t>
              </a:r>
              <a:endParaRPr lang="en-GB"/>
            </a:p>
          </p:txBody>
        </p:sp>
        <p:sp>
          <p:nvSpPr>
            <p:cNvPr id="6156" name="Text Box 12"/>
            <p:cNvSpPr txBox="1">
              <a:spLocks noChangeArrowheads="1"/>
            </p:cNvSpPr>
            <p:nvPr/>
          </p:nvSpPr>
          <p:spPr bwMode="auto">
            <a:xfrm>
              <a:off x="2208" y="3264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7</a:t>
              </a:r>
              <a:endParaRPr lang="en-GB"/>
            </a:p>
          </p:txBody>
        </p:sp>
        <p:sp>
          <p:nvSpPr>
            <p:cNvPr id="6157" name="Text Box 13"/>
            <p:cNvSpPr txBox="1">
              <a:spLocks noChangeArrowheads="1"/>
            </p:cNvSpPr>
            <p:nvPr/>
          </p:nvSpPr>
          <p:spPr bwMode="auto">
            <a:xfrm>
              <a:off x="1824" y="2928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8</a:t>
              </a:r>
              <a:endParaRPr lang="en-GB"/>
            </a:p>
          </p:txBody>
        </p:sp>
        <p:sp>
          <p:nvSpPr>
            <p:cNvPr id="6158" name="Text Box 14"/>
            <p:cNvSpPr txBox="1">
              <a:spLocks noChangeArrowheads="1"/>
            </p:cNvSpPr>
            <p:nvPr/>
          </p:nvSpPr>
          <p:spPr bwMode="auto">
            <a:xfrm>
              <a:off x="1824" y="1920"/>
              <a:ext cx="43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10</a:t>
              </a:r>
              <a:endParaRPr lang="en-GB"/>
            </a:p>
          </p:txBody>
        </p:sp>
        <p:sp>
          <p:nvSpPr>
            <p:cNvPr id="6159" name="Text Box 15"/>
            <p:cNvSpPr txBox="1">
              <a:spLocks noChangeArrowheads="1"/>
            </p:cNvSpPr>
            <p:nvPr/>
          </p:nvSpPr>
          <p:spPr bwMode="auto">
            <a:xfrm>
              <a:off x="2160" y="1584"/>
              <a:ext cx="43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 dirty="0"/>
                <a:t>11</a:t>
              </a:r>
              <a:endParaRPr lang="en-GB" dirty="0"/>
            </a:p>
          </p:txBody>
        </p:sp>
        <p:sp>
          <p:nvSpPr>
            <p:cNvPr id="6160" name="Oval 16"/>
            <p:cNvSpPr>
              <a:spLocks noChangeArrowheads="1"/>
            </p:cNvSpPr>
            <p:nvPr/>
          </p:nvSpPr>
          <p:spPr bwMode="auto">
            <a:xfrm>
              <a:off x="2784" y="2544"/>
              <a:ext cx="48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61" name="Line 17"/>
          <p:cNvSpPr>
            <a:spLocks noChangeShapeType="1"/>
          </p:cNvSpPr>
          <p:nvPr/>
        </p:nvSpPr>
        <p:spPr bwMode="auto">
          <a:xfrm rot="310297">
            <a:off x="2590800" y="4191000"/>
            <a:ext cx="609600" cy="1588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2" name="Line 18"/>
          <p:cNvSpPr>
            <a:spLocks noChangeShapeType="1"/>
          </p:cNvSpPr>
          <p:nvPr/>
        </p:nvSpPr>
        <p:spPr bwMode="auto">
          <a:xfrm rot="3339884" flipV="1">
            <a:off x="2971006" y="3353594"/>
            <a:ext cx="1588" cy="1066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3" name="AutoShape 19"/>
          <p:cNvSpPr>
            <a:spLocks noChangeArrowheads="1"/>
          </p:cNvSpPr>
          <p:nvPr/>
        </p:nvSpPr>
        <p:spPr bwMode="auto">
          <a:xfrm>
            <a:off x="5410200" y="3352800"/>
            <a:ext cx="2971800" cy="16764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800"/>
              <a:t>:</a:t>
            </a:r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5791200" y="3733800"/>
            <a:ext cx="114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5400">
                <a:solidFill>
                  <a:schemeClr val="accent2"/>
                </a:solidFill>
              </a:rPr>
              <a:t>3</a:t>
            </a:r>
            <a:endParaRPr lang="en-GB"/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6629400" y="3733800"/>
            <a:ext cx="114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5400">
                <a:solidFill>
                  <a:srgbClr val="FF3300"/>
                </a:solidFill>
              </a:rPr>
              <a:t>10</a:t>
            </a:r>
            <a:endParaRPr lang="en-GB">
              <a:solidFill>
                <a:srgbClr val="FF33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19400" y="762000"/>
            <a:ext cx="4038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000" dirty="0" smtClean="0"/>
              <a:t>Es ist zehn nach drei.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4" grpId="0" autoUpdateAnimBg="0"/>
      <p:bldP spid="6165" grpId="0" autoUpdateAnimBg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85800" y="2286000"/>
            <a:ext cx="3810000" cy="3886200"/>
            <a:chOff x="1632" y="1392"/>
            <a:chExt cx="2400" cy="2448"/>
          </a:xfrm>
        </p:grpSpPr>
        <p:sp>
          <p:nvSpPr>
            <p:cNvPr id="7171" name="Oval 3"/>
            <p:cNvSpPr>
              <a:spLocks noChangeArrowheads="1"/>
            </p:cNvSpPr>
            <p:nvPr/>
          </p:nvSpPr>
          <p:spPr bwMode="auto">
            <a:xfrm>
              <a:off x="1632" y="1392"/>
              <a:ext cx="2400" cy="24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2" name="Text Box 4"/>
            <p:cNvSpPr txBox="1">
              <a:spLocks noChangeArrowheads="1"/>
            </p:cNvSpPr>
            <p:nvPr/>
          </p:nvSpPr>
          <p:spPr bwMode="auto">
            <a:xfrm>
              <a:off x="2640" y="1440"/>
              <a:ext cx="52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 dirty="0"/>
                <a:t>12</a:t>
              </a:r>
              <a:endParaRPr lang="en-GB" dirty="0"/>
            </a:p>
          </p:txBody>
        </p:sp>
        <p:sp>
          <p:nvSpPr>
            <p:cNvPr id="7173" name="Text Box 5"/>
            <p:cNvSpPr txBox="1">
              <a:spLocks noChangeArrowheads="1"/>
            </p:cNvSpPr>
            <p:nvPr/>
          </p:nvSpPr>
          <p:spPr bwMode="auto">
            <a:xfrm>
              <a:off x="1728" y="2448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9</a:t>
              </a:r>
              <a:endParaRPr lang="en-GB"/>
            </a:p>
          </p:txBody>
        </p:sp>
        <p:sp>
          <p:nvSpPr>
            <p:cNvPr id="7174" name="Text Box 6"/>
            <p:cNvSpPr txBox="1">
              <a:spLocks noChangeArrowheads="1"/>
            </p:cNvSpPr>
            <p:nvPr/>
          </p:nvSpPr>
          <p:spPr bwMode="auto">
            <a:xfrm>
              <a:off x="3696" y="2400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3</a:t>
              </a:r>
              <a:endParaRPr lang="en-GB"/>
            </a:p>
          </p:txBody>
        </p:sp>
        <p:sp>
          <p:nvSpPr>
            <p:cNvPr id="7175" name="Text Box 7"/>
            <p:cNvSpPr txBox="1">
              <a:spLocks noChangeArrowheads="1"/>
            </p:cNvSpPr>
            <p:nvPr/>
          </p:nvSpPr>
          <p:spPr bwMode="auto">
            <a:xfrm>
              <a:off x="2688" y="3408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6</a:t>
              </a:r>
              <a:endParaRPr lang="en-GB"/>
            </a:p>
          </p:txBody>
        </p:sp>
        <p:sp>
          <p:nvSpPr>
            <p:cNvPr id="7176" name="Text Box 8"/>
            <p:cNvSpPr txBox="1">
              <a:spLocks noChangeArrowheads="1"/>
            </p:cNvSpPr>
            <p:nvPr/>
          </p:nvSpPr>
          <p:spPr bwMode="auto">
            <a:xfrm>
              <a:off x="3264" y="1584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1</a:t>
              </a:r>
              <a:endParaRPr lang="en-GB"/>
            </a:p>
          </p:txBody>
        </p:sp>
        <p:sp>
          <p:nvSpPr>
            <p:cNvPr id="7177" name="Text Box 9"/>
            <p:cNvSpPr txBox="1">
              <a:spLocks noChangeArrowheads="1"/>
            </p:cNvSpPr>
            <p:nvPr/>
          </p:nvSpPr>
          <p:spPr bwMode="auto">
            <a:xfrm>
              <a:off x="3504" y="1920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2</a:t>
              </a:r>
              <a:endParaRPr lang="en-GB"/>
            </a:p>
          </p:txBody>
        </p:sp>
        <p:sp>
          <p:nvSpPr>
            <p:cNvPr id="7178" name="Text Box 10"/>
            <p:cNvSpPr txBox="1">
              <a:spLocks noChangeArrowheads="1"/>
            </p:cNvSpPr>
            <p:nvPr/>
          </p:nvSpPr>
          <p:spPr bwMode="auto">
            <a:xfrm>
              <a:off x="3552" y="2880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4</a:t>
              </a:r>
              <a:endParaRPr lang="en-GB"/>
            </a:p>
          </p:txBody>
        </p:sp>
        <p:sp>
          <p:nvSpPr>
            <p:cNvPr id="7179" name="Text Box 11"/>
            <p:cNvSpPr txBox="1">
              <a:spLocks noChangeArrowheads="1"/>
            </p:cNvSpPr>
            <p:nvPr/>
          </p:nvSpPr>
          <p:spPr bwMode="auto">
            <a:xfrm>
              <a:off x="3216" y="3264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5</a:t>
              </a:r>
              <a:endParaRPr lang="en-GB"/>
            </a:p>
          </p:txBody>
        </p:sp>
        <p:sp>
          <p:nvSpPr>
            <p:cNvPr id="7180" name="Text Box 12"/>
            <p:cNvSpPr txBox="1">
              <a:spLocks noChangeArrowheads="1"/>
            </p:cNvSpPr>
            <p:nvPr/>
          </p:nvSpPr>
          <p:spPr bwMode="auto">
            <a:xfrm>
              <a:off x="2208" y="3264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7</a:t>
              </a:r>
              <a:endParaRPr lang="en-GB"/>
            </a:p>
          </p:txBody>
        </p:sp>
        <p:sp>
          <p:nvSpPr>
            <p:cNvPr id="7181" name="Text Box 13"/>
            <p:cNvSpPr txBox="1">
              <a:spLocks noChangeArrowheads="1"/>
            </p:cNvSpPr>
            <p:nvPr/>
          </p:nvSpPr>
          <p:spPr bwMode="auto">
            <a:xfrm>
              <a:off x="1824" y="2928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8</a:t>
              </a:r>
              <a:endParaRPr lang="en-GB"/>
            </a:p>
          </p:txBody>
        </p:sp>
        <p:sp>
          <p:nvSpPr>
            <p:cNvPr id="7182" name="Text Box 14"/>
            <p:cNvSpPr txBox="1">
              <a:spLocks noChangeArrowheads="1"/>
            </p:cNvSpPr>
            <p:nvPr/>
          </p:nvSpPr>
          <p:spPr bwMode="auto">
            <a:xfrm>
              <a:off x="1824" y="1920"/>
              <a:ext cx="43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10</a:t>
              </a:r>
              <a:endParaRPr lang="en-GB"/>
            </a:p>
          </p:txBody>
        </p:sp>
        <p:sp>
          <p:nvSpPr>
            <p:cNvPr id="7183" name="Text Box 15"/>
            <p:cNvSpPr txBox="1">
              <a:spLocks noChangeArrowheads="1"/>
            </p:cNvSpPr>
            <p:nvPr/>
          </p:nvSpPr>
          <p:spPr bwMode="auto">
            <a:xfrm>
              <a:off x="2160" y="1584"/>
              <a:ext cx="48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 dirty="0"/>
                <a:t>11</a:t>
              </a:r>
              <a:endParaRPr lang="en-GB" dirty="0"/>
            </a:p>
          </p:txBody>
        </p:sp>
        <p:sp>
          <p:nvSpPr>
            <p:cNvPr id="7184" name="Oval 16"/>
            <p:cNvSpPr>
              <a:spLocks noChangeArrowheads="1"/>
            </p:cNvSpPr>
            <p:nvPr/>
          </p:nvSpPr>
          <p:spPr bwMode="auto">
            <a:xfrm>
              <a:off x="2784" y="2544"/>
              <a:ext cx="48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85" name="Line 17"/>
          <p:cNvSpPr>
            <a:spLocks noChangeShapeType="1"/>
          </p:cNvSpPr>
          <p:nvPr/>
        </p:nvSpPr>
        <p:spPr bwMode="auto">
          <a:xfrm rot="776992">
            <a:off x="2590800" y="4267200"/>
            <a:ext cx="609600" cy="1588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6" name="Line 18"/>
          <p:cNvSpPr>
            <a:spLocks noChangeShapeType="1"/>
          </p:cNvSpPr>
          <p:nvPr/>
        </p:nvSpPr>
        <p:spPr bwMode="auto">
          <a:xfrm rot="5417378" flipV="1">
            <a:off x="3123406" y="3658394"/>
            <a:ext cx="1588" cy="1066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7" name="AutoShape 19"/>
          <p:cNvSpPr>
            <a:spLocks noChangeArrowheads="1"/>
          </p:cNvSpPr>
          <p:nvPr/>
        </p:nvSpPr>
        <p:spPr bwMode="auto">
          <a:xfrm>
            <a:off x="5410200" y="3352800"/>
            <a:ext cx="2971800" cy="16764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800"/>
              <a:t>: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5791200" y="3733800"/>
            <a:ext cx="114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5400">
                <a:solidFill>
                  <a:schemeClr val="accent2"/>
                </a:solidFill>
              </a:rPr>
              <a:t>3</a:t>
            </a:r>
            <a:endParaRPr lang="en-GB"/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6629400" y="3733800"/>
            <a:ext cx="114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5400">
                <a:solidFill>
                  <a:srgbClr val="FF3300"/>
                </a:solidFill>
              </a:rPr>
              <a:t>15</a:t>
            </a:r>
            <a:endParaRPr lang="en-GB">
              <a:solidFill>
                <a:srgbClr val="FF33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057400" y="838200"/>
            <a:ext cx="4800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000" dirty="0" smtClean="0"/>
              <a:t>Es ist fünfzehn nach drei.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8" grpId="0" autoUpdateAnimBg="0"/>
      <p:bldP spid="7189" grpId="0" autoUpdateAnimBg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85800" y="2286000"/>
            <a:ext cx="3810000" cy="3886200"/>
            <a:chOff x="1632" y="1392"/>
            <a:chExt cx="2400" cy="2448"/>
          </a:xfrm>
        </p:grpSpPr>
        <p:sp>
          <p:nvSpPr>
            <p:cNvPr id="8195" name="Oval 3"/>
            <p:cNvSpPr>
              <a:spLocks noChangeArrowheads="1"/>
            </p:cNvSpPr>
            <p:nvPr/>
          </p:nvSpPr>
          <p:spPr bwMode="auto">
            <a:xfrm>
              <a:off x="1632" y="1392"/>
              <a:ext cx="2400" cy="24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6" name="Text Box 4"/>
            <p:cNvSpPr txBox="1">
              <a:spLocks noChangeArrowheads="1"/>
            </p:cNvSpPr>
            <p:nvPr/>
          </p:nvSpPr>
          <p:spPr bwMode="auto">
            <a:xfrm>
              <a:off x="2640" y="1440"/>
              <a:ext cx="57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 dirty="0"/>
                <a:t>12</a:t>
              </a:r>
              <a:endParaRPr lang="en-GB" dirty="0"/>
            </a:p>
          </p:txBody>
        </p:sp>
        <p:sp>
          <p:nvSpPr>
            <p:cNvPr id="8197" name="Text Box 5"/>
            <p:cNvSpPr txBox="1">
              <a:spLocks noChangeArrowheads="1"/>
            </p:cNvSpPr>
            <p:nvPr/>
          </p:nvSpPr>
          <p:spPr bwMode="auto">
            <a:xfrm>
              <a:off x="1728" y="2448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9</a:t>
              </a:r>
              <a:endParaRPr lang="en-GB"/>
            </a:p>
          </p:txBody>
        </p:sp>
        <p:sp>
          <p:nvSpPr>
            <p:cNvPr id="8198" name="Text Box 6"/>
            <p:cNvSpPr txBox="1">
              <a:spLocks noChangeArrowheads="1"/>
            </p:cNvSpPr>
            <p:nvPr/>
          </p:nvSpPr>
          <p:spPr bwMode="auto">
            <a:xfrm>
              <a:off x="3696" y="2400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3</a:t>
              </a:r>
              <a:endParaRPr lang="en-GB"/>
            </a:p>
          </p:txBody>
        </p:sp>
        <p:sp>
          <p:nvSpPr>
            <p:cNvPr id="8199" name="Text Box 7"/>
            <p:cNvSpPr txBox="1">
              <a:spLocks noChangeArrowheads="1"/>
            </p:cNvSpPr>
            <p:nvPr/>
          </p:nvSpPr>
          <p:spPr bwMode="auto">
            <a:xfrm>
              <a:off x="2688" y="3408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6</a:t>
              </a:r>
              <a:endParaRPr lang="en-GB"/>
            </a:p>
          </p:txBody>
        </p:sp>
        <p:sp>
          <p:nvSpPr>
            <p:cNvPr id="8200" name="Text Box 8"/>
            <p:cNvSpPr txBox="1">
              <a:spLocks noChangeArrowheads="1"/>
            </p:cNvSpPr>
            <p:nvPr/>
          </p:nvSpPr>
          <p:spPr bwMode="auto">
            <a:xfrm>
              <a:off x="3264" y="1584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1</a:t>
              </a:r>
              <a:endParaRPr lang="en-GB"/>
            </a:p>
          </p:txBody>
        </p:sp>
        <p:sp>
          <p:nvSpPr>
            <p:cNvPr id="8201" name="Text Box 9"/>
            <p:cNvSpPr txBox="1">
              <a:spLocks noChangeArrowheads="1"/>
            </p:cNvSpPr>
            <p:nvPr/>
          </p:nvSpPr>
          <p:spPr bwMode="auto">
            <a:xfrm>
              <a:off x="3504" y="1920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2</a:t>
              </a:r>
              <a:endParaRPr lang="en-GB"/>
            </a:p>
          </p:txBody>
        </p:sp>
        <p:sp>
          <p:nvSpPr>
            <p:cNvPr id="8202" name="Text Box 10"/>
            <p:cNvSpPr txBox="1">
              <a:spLocks noChangeArrowheads="1"/>
            </p:cNvSpPr>
            <p:nvPr/>
          </p:nvSpPr>
          <p:spPr bwMode="auto">
            <a:xfrm>
              <a:off x="3552" y="2880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4</a:t>
              </a:r>
              <a:endParaRPr lang="en-GB"/>
            </a:p>
          </p:txBody>
        </p:sp>
        <p:sp>
          <p:nvSpPr>
            <p:cNvPr id="8203" name="Text Box 11"/>
            <p:cNvSpPr txBox="1">
              <a:spLocks noChangeArrowheads="1"/>
            </p:cNvSpPr>
            <p:nvPr/>
          </p:nvSpPr>
          <p:spPr bwMode="auto">
            <a:xfrm>
              <a:off x="3216" y="3264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5</a:t>
              </a:r>
              <a:endParaRPr lang="en-GB"/>
            </a:p>
          </p:txBody>
        </p:sp>
        <p:sp>
          <p:nvSpPr>
            <p:cNvPr id="8204" name="Text Box 12"/>
            <p:cNvSpPr txBox="1">
              <a:spLocks noChangeArrowheads="1"/>
            </p:cNvSpPr>
            <p:nvPr/>
          </p:nvSpPr>
          <p:spPr bwMode="auto">
            <a:xfrm>
              <a:off x="2208" y="3264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7</a:t>
              </a:r>
              <a:endParaRPr lang="en-GB"/>
            </a:p>
          </p:txBody>
        </p:sp>
        <p:sp>
          <p:nvSpPr>
            <p:cNvPr id="8205" name="Text Box 13"/>
            <p:cNvSpPr txBox="1">
              <a:spLocks noChangeArrowheads="1"/>
            </p:cNvSpPr>
            <p:nvPr/>
          </p:nvSpPr>
          <p:spPr bwMode="auto">
            <a:xfrm>
              <a:off x="1824" y="2928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8</a:t>
              </a:r>
              <a:endParaRPr lang="en-GB"/>
            </a:p>
          </p:txBody>
        </p:sp>
        <p:sp>
          <p:nvSpPr>
            <p:cNvPr id="8206" name="Text Box 14"/>
            <p:cNvSpPr txBox="1">
              <a:spLocks noChangeArrowheads="1"/>
            </p:cNvSpPr>
            <p:nvPr/>
          </p:nvSpPr>
          <p:spPr bwMode="auto">
            <a:xfrm>
              <a:off x="1824" y="1920"/>
              <a:ext cx="43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10</a:t>
              </a:r>
              <a:endParaRPr lang="en-GB"/>
            </a:p>
          </p:txBody>
        </p:sp>
        <p:sp>
          <p:nvSpPr>
            <p:cNvPr id="8207" name="Text Box 15"/>
            <p:cNvSpPr txBox="1">
              <a:spLocks noChangeArrowheads="1"/>
            </p:cNvSpPr>
            <p:nvPr/>
          </p:nvSpPr>
          <p:spPr bwMode="auto">
            <a:xfrm>
              <a:off x="2160" y="1584"/>
              <a:ext cx="48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 dirty="0"/>
                <a:t>11</a:t>
              </a:r>
              <a:endParaRPr lang="en-GB" dirty="0"/>
            </a:p>
          </p:txBody>
        </p:sp>
        <p:sp>
          <p:nvSpPr>
            <p:cNvPr id="8208" name="Oval 16"/>
            <p:cNvSpPr>
              <a:spLocks noChangeArrowheads="1"/>
            </p:cNvSpPr>
            <p:nvPr/>
          </p:nvSpPr>
          <p:spPr bwMode="auto">
            <a:xfrm>
              <a:off x="2784" y="2544"/>
              <a:ext cx="48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09" name="Line 17"/>
          <p:cNvSpPr>
            <a:spLocks noChangeShapeType="1"/>
          </p:cNvSpPr>
          <p:nvPr/>
        </p:nvSpPr>
        <p:spPr bwMode="auto">
          <a:xfrm rot="1038031">
            <a:off x="2590800" y="4267200"/>
            <a:ext cx="609600" cy="1588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 rot="7007017" flipV="1">
            <a:off x="3047206" y="3886994"/>
            <a:ext cx="1588" cy="1066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AutoShape 19"/>
          <p:cNvSpPr>
            <a:spLocks noChangeArrowheads="1"/>
          </p:cNvSpPr>
          <p:nvPr/>
        </p:nvSpPr>
        <p:spPr bwMode="auto">
          <a:xfrm>
            <a:off x="5410200" y="3352800"/>
            <a:ext cx="2971800" cy="16764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800"/>
              <a:t>:</a:t>
            </a: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5791200" y="3733800"/>
            <a:ext cx="114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5400">
                <a:solidFill>
                  <a:schemeClr val="accent2"/>
                </a:solidFill>
              </a:rPr>
              <a:t>3</a:t>
            </a:r>
            <a:endParaRPr lang="en-GB"/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6629400" y="3733800"/>
            <a:ext cx="12192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5400" dirty="0" smtClean="0">
                <a:solidFill>
                  <a:srgbClr val="FF3300"/>
                </a:solidFill>
              </a:rPr>
              <a:t> 20</a:t>
            </a:r>
            <a:endParaRPr lang="en-GB" dirty="0">
              <a:solidFill>
                <a:srgbClr val="FF33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362200" y="838200"/>
            <a:ext cx="4267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000" dirty="0" smtClean="0"/>
              <a:t>Es ist zwanzig </a:t>
            </a:r>
            <a:r>
              <a:rPr lang="de-DE" sz="3000" u="sng" dirty="0" smtClean="0"/>
              <a:t>nach</a:t>
            </a:r>
            <a:r>
              <a:rPr lang="de-DE" sz="3000" dirty="0" smtClean="0"/>
              <a:t> drei.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2" grpId="0" autoUpdateAnimBg="0"/>
      <p:bldP spid="8213" grpId="0" autoUpdateAnimBg="0"/>
      <p:bldP spid="2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528</TotalTime>
  <Words>797</Words>
  <Application>Microsoft Office PowerPoint</Application>
  <PresentationFormat>On-screen Show (4:3)</PresentationFormat>
  <Paragraphs>598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Trek</vt:lpstr>
      <vt:lpstr>Slide 1</vt:lpstr>
      <vt:lpstr>Die Uhr,-en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bgjorgjioska</dc:creator>
  <cp:lastModifiedBy>bgjorgjioska</cp:lastModifiedBy>
  <cp:revision>10</cp:revision>
  <dcterms:created xsi:type="dcterms:W3CDTF">2010-03-16T15:56:46Z</dcterms:created>
  <dcterms:modified xsi:type="dcterms:W3CDTF">2010-03-24T18:21:10Z</dcterms:modified>
</cp:coreProperties>
</file>