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C1C-A0A3-45DC-B0B6-D7C39FF014EE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4ED1B0-83EE-4FB7-B765-11F6B9BA8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C1C-A0A3-45DC-B0B6-D7C39FF014EE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D1B0-83EE-4FB7-B765-11F6B9BA8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C1C-A0A3-45DC-B0B6-D7C39FF014EE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D1B0-83EE-4FB7-B765-11F6B9BA8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C1C-A0A3-45DC-B0B6-D7C39FF014EE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4ED1B0-83EE-4FB7-B765-11F6B9BA8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C1C-A0A3-45DC-B0B6-D7C39FF014EE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D1B0-83EE-4FB7-B765-11F6B9BA8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C1C-A0A3-45DC-B0B6-D7C39FF014EE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D1B0-83EE-4FB7-B765-11F6B9BA8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C1C-A0A3-45DC-B0B6-D7C39FF014EE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4ED1B0-83EE-4FB7-B765-11F6B9BA8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C1C-A0A3-45DC-B0B6-D7C39FF014EE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D1B0-83EE-4FB7-B765-11F6B9BA8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C1C-A0A3-45DC-B0B6-D7C39FF014EE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D1B0-83EE-4FB7-B765-11F6B9BA8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C1C-A0A3-45DC-B0B6-D7C39FF014EE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D1B0-83EE-4FB7-B765-11F6B9BA8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C1C-A0A3-45DC-B0B6-D7C39FF014EE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D1B0-83EE-4FB7-B765-11F6B9BA8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0D2C1C-A0A3-45DC-B0B6-D7C39FF014EE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4ED1B0-83EE-4FB7-B765-11F6B9BA8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 2-6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</a:t>
            </a:r>
            <a:r>
              <a:rPr lang="de-DE" dirty="0" smtClean="0"/>
              <a:t>o </a:t>
            </a:r>
          </a:p>
          <a:p>
            <a:r>
              <a:rPr lang="de-DE" dirty="0" smtClean="0"/>
              <a:t>close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de-DE" dirty="0" smtClean="0"/>
              <a:t>Der Student,-en</a:t>
            </a:r>
            <a:r>
              <a:rPr lang="en-US" dirty="0" smtClean="0"/>
              <a:t>/ Die </a:t>
            </a:r>
            <a:r>
              <a:rPr lang="en-US" dirty="0" err="1" smtClean="0"/>
              <a:t>Studentin,-nen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762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95500"/>
            <a:ext cx="3505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Der</a:t>
            </a:r>
            <a:r>
              <a:rPr lang="en-US" dirty="0" smtClean="0"/>
              <a:t> Professor,-en</a:t>
            </a:r>
            <a:br>
              <a:rPr lang="en-US" dirty="0" smtClean="0"/>
            </a:br>
            <a:r>
              <a:rPr lang="en-US" dirty="0" smtClean="0"/>
              <a:t>Die </a:t>
            </a:r>
            <a:r>
              <a:rPr lang="en-US" dirty="0" err="1" smtClean="0"/>
              <a:t>Profesorin,-nen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Mein/ </a:t>
            </a:r>
            <a:r>
              <a:rPr lang="en-US" dirty="0" err="1" smtClean="0"/>
              <a:t>meine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</a:p>
          <a:p>
            <a:r>
              <a:rPr lang="de-DE" dirty="0" smtClean="0"/>
              <a:t>Mein Vater, Mein Kind</a:t>
            </a:r>
          </a:p>
          <a:p>
            <a:r>
              <a:rPr lang="de-DE" dirty="0" smtClean="0"/>
              <a:t>Meine Mutter, Meine Kinder</a:t>
            </a:r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ein</a:t>
            </a:r>
            <a:r>
              <a:rPr lang="en-US" dirty="0" smtClean="0"/>
              <a:t>/ </a:t>
            </a:r>
            <a:r>
              <a:rPr lang="en-US" dirty="0" err="1" smtClean="0"/>
              <a:t>deine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</a:t>
            </a:r>
          </a:p>
          <a:p>
            <a:r>
              <a:rPr lang="de-DE" dirty="0" smtClean="0"/>
              <a:t>Dein Vater, dein Bruder</a:t>
            </a:r>
          </a:p>
          <a:p>
            <a:r>
              <a:rPr lang="de-DE" dirty="0" smtClean="0"/>
              <a:t>Deine Mutter, deine Schwerster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Sein</a:t>
            </a:r>
            <a:r>
              <a:rPr lang="en-US" dirty="0" smtClean="0"/>
              <a:t>/seine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</a:t>
            </a:r>
          </a:p>
          <a:p>
            <a:r>
              <a:rPr lang="de-DE" dirty="0" smtClean="0"/>
              <a:t>Sein Freund</a:t>
            </a:r>
          </a:p>
          <a:p>
            <a:r>
              <a:rPr lang="de-DE" dirty="0" smtClean="0"/>
              <a:t>Seine Freundin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3815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false cognate           who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Ihr</a:t>
            </a:r>
            <a:r>
              <a:rPr lang="en-US" dirty="0" smtClean="0"/>
              <a:t>/ </a:t>
            </a:r>
            <a:r>
              <a:rPr lang="en-US" dirty="0" err="1" smtClean="0"/>
              <a:t>ihre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09384" y="1676400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828800"/>
            <a:ext cx="1981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sz="2500" dirty="0" smtClean="0">
                <a:solidFill>
                  <a:srgbClr val="FF0000"/>
                </a:solidFill>
              </a:rPr>
              <a:t>Ihr Hund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 smtClean="0">
                <a:solidFill>
                  <a:srgbClr val="FF0000"/>
                </a:solidFill>
              </a:rPr>
              <a:t>Ihre Katze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1698" y="1554163"/>
            <a:ext cx="645300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066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Who is that?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______?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54041"/>
            <a:ext cx="5257799" cy="396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1219200"/>
            <a:ext cx="2278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This is_____?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aus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he look?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she look?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362200"/>
            <a:ext cx="36861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</a:t>
            </a:r>
            <a:r>
              <a:rPr lang="de-DE" dirty="0" smtClean="0"/>
              <a:t>üler- </a:t>
            </a:r>
            <a:br>
              <a:rPr lang="de-DE" dirty="0" smtClean="0"/>
            </a:br>
            <a:r>
              <a:rPr lang="de-DE" dirty="0" smtClean="0"/>
              <a:t>die Schülerin,-nen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43400" y="2133600"/>
            <a:ext cx="4038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14600"/>
            <a:ext cx="2971800" cy="269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er</a:t>
            </a:r>
            <a:r>
              <a:rPr lang="en-US" dirty="0" smtClean="0"/>
              <a:t> Lehrer,-</a:t>
            </a:r>
            <a:br>
              <a:rPr lang="en-US" dirty="0" smtClean="0"/>
            </a:br>
            <a:r>
              <a:rPr lang="en-US" dirty="0" smtClean="0"/>
              <a:t>die </a:t>
            </a:r>
            <a:r>
              <a:rPr lang="en-US" dirty="0" err="1" smtClean="0"/>
              <a:t>Lehrerin</a:t>
            </a:r>
            <a:r>
              <a:rPr lang="en-US" dirty="0" smtClean="0"/>
              <a:t>, </a:t>
            </a:r>
            <a:r>
              <a:rPr lang="en-US" dirty="0" smtClean="0"/>
              <a:t>-</a:t>
            </a:r>
            <a:r>
              <a:rPr lang="en-US" dirty="0" err="1" smtClean="0"/>
              <a:t>nen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297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</a:t>
            </a:r>
            <a:r>
              <a:rPr lang="de-DE" dirty="0"/>
              <a:t>ß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71825" y="1759744"/>
            <a:ext cx="2952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klein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4657725" cy="404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822</TotalTime>
  <Words>109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G 2-6</vt:lpstr>
      <vt:lpstr>Wer ist das?</vt:lpstr>
      <vt:lpstr>Das ist ______?</vt:lpstr>
      <vt:lpstr>Wie sieht er aus? </vt:lpstr>
      <vt:lpstr> Wie sieht sie aus?</vt:lpstr>
      <vt:lpstr>Der Schüler-  die Schülerin,-nen</vt:lpstr>
      <vt:lpstr>der Lehrer,- die Lehrerin, -nen</vt:lpstr>
      <vt:lpstr>groß</vt:lpstr>
      <vt:lpstr>klein</vt:lpstr>
      <vt:lpstr>zu</vt:lpstr>
      <vt:lpstr>Der Student,-en/ Die Studentin,-nen</vt:lpstr>
      <vt:lpstr>Der Professor,-en Die Profesorin,-nen</vt:lpstr>
      <vt:lpstr>Mein/ meine</vt:lpstr>
      <vt:lpstr>dein/ deine</vt:lpstr>
      <vt:lpstr>Sein/seine</vt:lpstr>
      <vt:lpstr>Wer?</vt:lpstr>
      <vt:lpstr>Ihr/ ihre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 2-6</dc:title>
  <dc:creator>bgjorgjioska</dc:creator>
  <cp:lastModifiedBy>bgjorgjioska</cp:lastModifiedBy>
  <cp:revision>61</cp:revision>
  <dcterms:created xsi:type="dcterms:W3CDTF">2010-02-25T19:29:16Z</dcterms:created>
  <dcterms:modified xsi:type="dcterms:W3CDTF">2010-03-03T20:36:21Z</dcterms:modified>
</cp:coreProperties>
</file>